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35"/>
  </p:notesMasterIdLst>
  <p:sldIdLst>
    <p:sldId id="256" r:id="rId5"/>
    <p:sldId id="257" r:id="rId6"/>
    <p:sldId id="258" r:id="rId7"/>
    <p:sldId id="259" r:id="rId8"/>
    <p:sldId id="322" r:id="rId9"/>
    <p:sldId id="260" r:id="rId10"/>
    <p:sldId id="261" r:id="rId11"/>
    <p:sldId id="262" r:id="rId12"/>
    <p:sldId id="273" r:id="rId13"/>
    <p:sldId id="305" r:id="rId14"/>
    <p:sldId id="283" r:id="rId15"/>
    <p:sldId id="294" r:id="rId16"/>
    <p:sldId id="296" r:id="rId17"/>
    <p:sldId id="274" r:id="rId18"/>
    <p:sldId id="275" r:id="rId19"/>
    <p:sldId id="264" r:id="rId20"/>
    <p:sldId id="269" r:id="rId21"/>
    <p:sldId id="284" r:id="rId22"/>
    <p:sldId id="285" r:id="rId23"/>
    <p:sldId id="279" r:id="rId24"/>
    <p:sldId id="311" r:id="rId25"/>
    <p:sldId id="312" r:id="rId26"/>
    <p:sldId id="313" r:id="rId27"/>
    <p:sldId id="314" r:id="rId28"/>
    <p:sldId id="323" r:id="rId29"/>
    <p:sldId id="324" r:id="rId30"/>
    <p:sldId id="325" r:id="rId31"/>
    <p:sldId id="319" r:id="rId32"/>
    <p:sldId id="321" r:id="rId33"/>
    <p:sldId id="32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E19B"/>
    <a:srgbClr val="5B9BD5"/>
    <a:srgbClr val="FFC000"/>
    <a:srgbClr val="67EF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cog\Desktop\URI\data\Eecseq\Eeqseq_assembly_data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acog\Desktop\URI\data\Eecseq\Eeqseq_assembly_data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raw_euk!$C$1</c:f>
              <c:strCache>
                <c:ptCount val="1"/>
                <c:pt idx="0">
                  <c:v>single</c:v>
                </c:pt>
              </c:strCache>
            </c:strRef>
          </c:tx>
          <c:spPr>
            <a:solidFill>
              <a:srgbClr val="0070C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raw_euk!$A$18:$A$23</c:f>
              <c:strCache>
                <c:ptCount val="6"/>
                <c:pt idx="0">
                  <c:v>Oases</c:v>
                </c:pt>
                <c:pt idx="1">
                  <c:v>Trans-AByss 20</c:v>
                </c:pt>
                <c:pt idx="2">
                  <c:v>Trans-AByss 44</c:v>
                </c:pt>
                <c:pt idx="3">
                  <c:v>Trinity</c:v>
                </c:pt>
                <c:pt idx="4">
                  <c:v>SPAdes</c:v>
                </c:pt>
                <c:pt idx="5">
                  <c:v>rnaSPAdes</c:v>
                </c:pt>
              </c:strCache>
            </c:strRef>
          </c:cat>
          <c:val>
            <c:numRef>
              <c:f>raw_euk!$C$18:$C$23</c:f>
              <c:numCache>
                <c:formatCode>General</c:formatCode>
                <c:ptCount val="6"/>
                <c:pt idx="0">
                  <c:v>41</c:v>
                </c:pt>
                <c:pt idx="1">
                  <c:v>9</c:v>
                </c:pt>
                <c:pt idx="2">
                  <c:v>21</c:v>
                </c:pt>
                <c:pt idx="3">
                  <c:v>23</c:v>
                </c:pt>
                <c:pt idx="4">
                  <c:v>32</c:v>
                </c:pt>
                <c:pt idx="5">
                  <c:v>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764-4137-9F44-3517E0CB44A0}"/>
            </c:ext>
          </c:extLst>
        </c:ser>
        <c:ser>
          <c:idx val="1"/>
          <c:order val="1"/>
          <c:tx>
            <c:strRef>
              <c:f>raw_euk!$D$1</c:f>
              <c:strCache>
                <c:ptCount val="1"/>
                <c:pt idx="0">
                  <c:v>duplicated</c:v>
                </c:pt>
              </c:strCache>
            </c:strRef>
          </c:tx>
          <c:spPr>
            <a:solidFill>
              <a:srgbClr val="FFC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raw_euk!$A$18:$A$23</c:f>
              <c:strCache>
                <c:ptCount val="6"/>
                <c:pt idx="0">
                  <c:v>Oases</c:v>
                </c:pt>
                <c:pt idx="1">
                  <c:v>Trans-AByss 20</c:v>
                </c:pt>
                <c:pt idx="2">
                  <c:v>Trans-AByss 44</c:v>
                </c:pt>
                <c:pt idx="3">
                  <c:v>Trinity</c:v>
                </c:pt>
                <c:pt idx="4">
                  <c:v>SPAdes</c:v>
                </c:pt>
                <c:pt idx="5">
                  <c:v>rnaSPAdes</c:v>
                </c:pt>
              </c:strCache>
            </c:strRef>
          </c:cat>
          <c:val>
            <c:numRef>
              <c:f>raw_euk!$D$18:$D$23</c:f>
              <c:numCache>
                <c:formatCode>General</c:formatCode>
                <c:ptCount val="6"/>
                <c:pt idx="0">
                  <c:v>13</c:v>
                </c:pt>
                <c:pt idx="1">
                  <c:v>0</c:v>
                </c:pt>
                <c:pt idx="2">
                  <c:v>10</c:v>
                </c:pt>
                <c:pt idx="3">
                  <c:v>11</c:v>
                </c:pt>
                <c:pt idx="4">
                  <c:v>8</c:v>
                </c:pt>
                <c:pt idx="5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764-4137-9F44-3517E0CB44A0}"/>
            </c:ext>
          </c:extLst>
        </c:ser>
        <c:ser>
          <c:idx val="2"/>
          <c:order val="2"/>
          <c:tx>
            <c:strRef>
              <c:f>raw_euk!$E$1</c:f>
              <c:strCache>
                <c:ptCount val="1"/>
                <c:pt idx="0">
                  <c:v>fragmented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raw_euk!$A$18:$A$23</c:f>
              <c:strCache>
                <c:ptCount val="6"/>
                <c:pt idx="0">
                  <c:v>Oases</c:v>
                </c:pt>
                <c:pt idx="1">
                  <c:v>Trans-AByss 20</c:v>
                </c:pt>
                <c:pt idx="2">
                  <c:v>Trans-AByss 44</c:v>
                </c:pt>
                <c:pt idx="3">
                  <c:v>Trinity</c:v>
                </c:pt>
                <c:pt idx="4">
                  <c:v>SPAdes</c:v>
                </c:pt>
                <c:pt idx="5">
                  <c:v>rnaSPAdes</c:v>
                </c:pt>
              </c:strCache>
            </c:strRef>
          </c:cat>
          <c:val>
            <c:numRef>
              <c:f>raw_euk!$E$18:$E$23</c:f>
              <c:numCache>
                <c:formatCode>General</c:formatCode>
                <c:ptCount val="6"/>
                <c:pt idx="0">
                  <c:v>196</c:v>
                </c:pt>
                <c:pt idx="1">
                  <c:v>224</c:v>
                </c:pt>
                <c:pt idx="2">
                  <c:v>214</c:v>
                </c:pt>
                <c:pt idx="3">
                  <c:v>210</c:v>
                </c:pt>
                <c:pt idx="4">
                  <c:v>205</c:v>
                </c:pt>
                <c:pt idx="5">
                  <c:v>199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764-4137-9F44-3517E0CB44A0}"/>
            </c:ext>
          </c:extLst>
        </c:ser>
        <c:ser>
          <c:idx val="3"/>
          <c:order val="3"/>
          <c:tx>
            <c:strRef>
              <c:f>raw_euk!$F$1</c:f>
              <c:strCache>
                <c:ptCount val="1"/>
                <c:pt idx="0">
                  <c:v>missing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ysClr val="windowText" lastClr="000000"/>
              </a:solidFill>
            </a:ln>
            <a:effectLst/>
          </c:spPr>
          <c:invertIfNegative val="0"/>
          <c:cat>
            <c:strRef>
              <c:f>raw_euk!$A$18:$A$23</c:f>
              <c:strCache>
                <c:ptCount val="6"/>
                <c:pt idx="0">
                  <c:v>Oases</c:v>
                </c:pt>
                <c:pt idx="1">
                  <c:v>Trans-AByss 20</c:v>
                </c:pt>
                <c:pt idx="2">
                  <c:v>Trans-AByss 44</c:v>
                </c:pt>
                <c:pt idx="3">
                  <c:v>Trinity</c:v>
                </c:pt>
                <c:pt idx="4">
                  <c:v>SPAdes</c:v>
                </c:pt>
                <c:pt idx="5">
                  <c:v>rnaSPAdes</c:v>
                </c:pt>
              </c:strCache>
            </c:strRef>
          </c:cat>
          <c:val>
            <c:numRef>
              <c:f>raw_euk!$F$18:$F$23</c:f>
              <c:numCache>
                <c:formatCode>General</c:formatCode>
                <c:ptCount val="6"/>
                <c:pt idx="0">
                  <c:v>53</c:v>
                </c:pt>
                <c:pt idx="1">
                  <c:v>70</c:v>
                </c:pt>
                <c:pt idx="2">
                  <c:v>58</c:v>
                </c:pt>
                <c:pt idx="3">
                  <c:v>59</c:v>
                </c:pt>
                <c:pt idx="4">
                  <c:v>58</c:v>
                </c:pt>
                <c:pt idx="5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764-4137-9F44-3517E0CB44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51364352"/>
        <c:axId val="647803472"/>
      </c:barChart>
      <c:catAx>
        <c:axId val="6513643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7803472"/>
        <c:crosses val="autoZero"/>
        <c:auto val="1"/>
        <c:lblAlgn val="ctr"/>
        <c:lblOffset val="100"/>
        <c:noMultiLvlLbl val="0"/>
      </c:catAx>
      <c:valAx>
        <c:axId val="647803472"/>
        <c:scaling>
          <c:orientation val="minMax"/>
          <c:max val="304"/>
          <c:min val="0"/>
        </c:scaling>
        <c:delete val="0"/>
        <c:axPos val="b"/>
        <c:majorGridlines>
          <c:spPr>
            <a:ln w="9525" cap="flat" cmpd="sng" algn="ctr">
              <a:solidFill>
                <a:schemeClr val="bg1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51364352"/>
        <c:crosses val="autoZero"/>
        <c:crossBetween val="between"/>
      </c:valAx>
      <c:spPr>
        <a:noFill/>
        <a:ln>
          <a:solidFill>
            <a:schemeClr val="bg1"/>
          </a:solidFill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tx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raw_mollusc!$B$1</c:f>
              <c:strCache>
                <c:ptCount val="1"/>
                <c:pt idx="0">
                  <c:v>single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raw_mollusc!$A$2:$A$7</c:f>
              <c:strCache>
                <c:ptCount val="6"/>
                <c:pt idx="0">
                  <c:v>Oases</c:v>
                </c:pt>
                <c:pt idx="1">
                  <c:v>Trans-AByss 20</c:v>
                </c:pt>
                <c:pt idx="2">
                  <c:v>Trans-AByss 44</c:v>
                </c:pt>
                <c:pt idx="3">
                  <c:v>Trinity</c:v>
                </c:pt>
                <c:pt idx="4">
                  <c:v>SPAdes</c:v>
                </c:pt>
                <c:pt idx="5">
                  <c:v>rnaSPAdes</c:v>
                </c:pt>
              </c:strCache>
            </c:strRef>
          </c:cat>
          <c:val>
            <c:numRef>
              <c:f>raw_mollusc!$B$2:$B$7</c:f>
              <c:numCache>
                <c:formatCode>0.00</c:formatCode>
                <c:ptCount val="6"/>
                <c:pt idx="0">
                  <c:v>1270</c:v>
                </c:pt>
                <c:pt idx="1">
                  <c:v>194</c:v>
                </c:pt>
                <c:pt idx="2" formatCode="General">
                  <c:v>1912</c:v>
                </c:pt>
                <c:pt idx="3" formatCode="General">
                  <c:v>886</c:v>
                </c:pt>
                <c:pt idx="4" formatCode="General">
                  <c:v>1233</c:v>
                </c:pt>
                <c:pt idx="5" formatCode="General">
                  <c:v>1377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E9-4FA9-9B28-52697A7AC673}"/>
            </c:ext>
          </c:extLst>
        </c:ser>
        <c:ser>
          <c:idx val="1"/>
          <c:order val="1"/>
          <c:tx>
            <c:strRef>
              <c:f>raw_mollusc!$C$1</c:f>
              <c:strCache>
                <c:ptCount val="1"/>
                <c:pt idx="0">
                  <c:v>multi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3AE9-4FA9-9B28-52697A7AC673}"/>
              </c:ext>
            </c:extLst>
          </c:dPt>
          <c:cat>
            <c:strRef>
              <c:f>raw_mollusc!$A$2:$A$7</c:f>
              <c:strCache>
                <c:ptCount val="6"/>
                <c:pt idx="0">
                  <c:v>Oases</c:v>
                </c:pt>
                <c:pt idx="1">
                  <c:v>Trans-AByss 20</c:v>
                </c:pt>
                <c:pt idx="2">
                  <c:v>Trans-AByss 44</c:v>
                </c:pt>
                <c:pt idx="3">
                  <c:v>Trinity</c:v>
                </c:pt>
                <c:pt idx="4">
                  <c:v>SPAdes</c:v>
                </c:pt>
                <c:pt idx="5">
                  <c:v>rnaSPAdes</c:v>
                </c:pt>
              </c:strCache>
            </c:strRef>
          </c:cat>
          <c:val>
            <c:numRef>
              <c:f>raw_mollusc!$C$2:$C$7</c:f>
              <c:numCache>
                <c:formatCode>0.00</c:formatCode>
                <c:ptCount val="6"/>
                <c:pt idx="0">
                  <c:v>721</c:v>
                </c:pt>
                <c:pt idx="1">
                  <c:v>6</c:v>
                </c:pt>
                <c:pt idx="2" formatCode="General">
                  <c:v>81</c:v>
                </c:pt>
                <c:pt idx="3" formatCode="General">
                  <c:v>276</c:v>
                </c:pt>
                <c:pt idx="4" formatCode="General">
                  <c:v>126</c:v>
                </c:pt>
                <c:pt idx="5" formatCode="General">
                  <c:v>170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AE9-4FA9-9B28-52697A7AC673}"/>
            </c:ext>
          </c:extLst>
        </c:ser>
        <c:ser>
          <c:idx val="2"/>
          <c:order val="2"/>
          <c:tx>
            <c:strRef>
              <c:f>raw_mollusc!$D$1</c:f>
              <c:strCache>
                <c:ptCount val="1"/>
                <c:pt idx="0">
                  <c:v>fragment</c:v>
                </c:pt>
              </c:strCache>
            </c:strRef>
          </c:tx>
          <c:spPr>
            <a:solidFill>
              <a:schemeClr val="bg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raw_mollusc!$A$2:$A$7</c:f>
              <c:strCache>
                <c:ptCount val="6"/>
                <c:pt idx="0">
                  <c:v>Oases</c:v>
                </c:pt>
                <c:pt idx="1">
                  <c:v>Trans-AByss 20</c:v>
                </c:pt>
                <c:pt idx="2">
                  <c:v>Trans-AByss 44</c:v>
                </c:pt>
                <c:pt idx="3">
                  <c:v>Trinity</c:v>
                </c:pt>
                <c:pt idx="4">
                  <c:v>SPAdes</c:v>
                </c:pt>
                <c:pt idx="5">
                  <c:v>rnaSPAdes</c:v>
                </c:pt>
              </c:strCache>
            </c:strRef>
          </c:cat>
          <c:val>
            <c:numRef>
              <c:f>raw_mollusc!$D$2:$D$7</c:f>
              <c:numCache>
                <c:formatCode>0.00</c:formatCode>
                <c:ptCount val="6"/>
                <c:pt idx="0">
                  <c:v>587</c:v>
                </c:pt>
                <c:pt idx="1">
                  <c:v>213</c:v>
                </c:pt>
                <c:pt idx="2" formatCode="General">
                  <c:v>603</c:v>
                </c:pt>
                <c:pt idx="3" formatCode="General">
                  <c:v>564</c:v>
                </c:pt>
                <c:pt idx="4" formatCode="General">
                  <c:v>542</c:v>
                </c:pt>
                <c:pt idx="5" formatCode="General">
                  <c:v>605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AE9-4FA9-9B28-52697A7AC673}"/>
            </c:ext>
          </c:extLst>
        </c:ser>
        <c:ser>
          <c:idx val="3"/>
          <c:order val="3"/>
          <c:tx>
            <c:strRef>
              <c:f>raw_mollusc!$E$1</c:f>
              <c:strCache>
                <c:ptCount val="1"/>
                <c:pt idx="0">
                  <c:v>missing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raw_mollusc!$A$2:$A$7</c:f>
              <c:strCache>
                <c:ptCount val="6"/>
                <c:pt idx="0">
                  <c:v>Oases</c:v>
                </c:pt>
                <c:pt idx="1">
                  <c:v>Trans-AByss 20</c:v>
                </c:pt>
                <c:pt idx="2">
                  <c:v>Trans-AByss 44</c:v>
                </c:pt>
                <c:pt idx="3">
                  <c:v>Trinity</c:v>
                </c:pt>
                <c:pt idx="4">
                  <c:v>SPAdes</c:v>
                </c:pt>
                <c:pt idx="5">
                  <c:v>rnaSPAdes</c:v>
                </c:pt>
              </c:strCache>
            </c:strRef>
          </c:cat>
          <c:val>
            <c:numRef>
              <c:f>raw_mollusc!$E$2:$E$7</c:f>
              <c:numCache>
                <c:formatCode>0.00</c:formatCode>
                <c:ptCount val="6"/>
                <c:pt idx="0">
                  <c:v>2717</c:v>
                </c:pt>
                <c:pt idx="1">
                  <c:v>4882</c:v>
                </c:pt>
                <c:pt idx="2" formatCode="General">
                  <c:v>2699</c:v>
                </c:pt>
                <c:pt idx="3" formatCode="General">
                  <c:v>3569</c:v>
                </c:pt>
                <c:pt idx="4" formatCode="General">
                  <c:v>3394</c:v>
                </c:pt>
                <c:pt idx="5" formatCode="General">
                  <c:v>3143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AE9-4FA9-9B28-52697A7AC6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86988752"/>
        <c:axId val="686981864"/>
      </c:barChart>
      <c:catAx>
        <c:axId val="686988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81864"/>
        <c:crosses val="autoZero"/>
        <c:auto val="1"/>
        <c:lblAlgn val="ctr"/>
        <c:lblOffset val="100"/>
        <c:noMultiLvlLbl val="0"/>
      </c:catAx>
      <c:valAx>
        <c:axId val="686981864"/>
        <c:scaling>
          <c:orientation val="minMax"/>
          <c:max val="55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6988752"/>
        <c:crosses val="autoZero"/>
        <c:crossBetween val="between"/>
        <c:majorUnit val="500"/>
      </c:valAx>
      <c:spPr>
        <a:noFill/>
        <a:ln>
          <a:solidFill>
            <a:schemeClr val="bg2">
              <a:lumMod val="75000"/>
            </a:schemeClr>
          </a:solidFill>
        </a:ln>
        <a:effectLst/>
      </c:spPr>
    </c:plotArea>
    <c:legend>
      <c:legendPos val="b"/>
      <c:layout>
        <c:manualLayout>
          <c:xMode val="edge"/>
          <c:yMode val="edge"/>
          <c:x val="0.34757132474936508"/>
          <c:y val="0.91543981789000062"/>
          <c:w val="0.45672275055250838"/>
          <c:h val="6.70159548860097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F9EB4A-2E0C-4747-85CD-B5FE9044F1BB}" type="doc">
      <dgm:prSet loTypeId="urn:microsoft.com/office/officeart/2005/8/layout/cycle4" loCatId="matrix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4F050C25-72E1-4DED-97C6-A948232C28FC}">
      <dgm:prSet phldrT="[Text]"/>
      <dgm:spPr>
        <a:ln>
          <a:solidFill>
            <a:srgbClr val="FFC000"/>
          </a:solidFill>
        </a:ln>
      </dgm:spPr>
      <dgm:t>
        <a:bodyPr/>
        <a:lstStyle/>
        <a:p>
          <a:r>
            <a:rPr lang="en-US" dirty="0"/>
            <a:t>MARC</a:t>
          </a:r>
        </a:p>
      </dgm:t>
    </dgm:pt>
    <dgm:pt modelId="{19EB6E46-2AB3-4142-A747-E2C645998A02}" type="parTrans" cxnId="{94F75F9C-F1D7-4B76-A2B9-01B277806B53}">
      <dgm:prSet/>
      <dgm:spPr/>
      <dgm:t>
        <a:bodyPr/>
        <a:lstStyle/>
        <a:p>
          <a:endParaRPr lang="en-US"/>
        </a:p>
      </dgm:t>
    </dgm:pt>
    <dgm:pt modelId="{154DAEB7-B5AB-4A9D-ADD9-AEE5C5FB04CE}" type="sibTrans" cxnId="{94F75F9C-F1D7-4B76-A2B9-01B277806B53}">
      <dgm:prSet/>
      <dgm:spPr/>
      <dgm:t>
        <a:bodyPr/>
        <a:lstStyle/>
        <a:p>
          <a:endParaRPr lang="en-US"/>
        </a:p>
      </dgm:t>
    </dgm:pt>
    <dgm:pt modelId="{5B718E80-55D0-4DEE-8BF4-C4CC5DF0C5AB}">
      <dgm:prSet phldrT="[Text]"/>
      <dgm:spPr>
        <a:noFill/>
        <a:ln w="50800">
          <a:solidFill>
            <a:srgbClr val="FFC00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Trainee development</a:t>
          </a:r>
        </a:p>
      </dgm:t>
    </dgm:pt>
    <dgm:pt modelId="{BB32636D-8579-4F6F-9121-FCB8517E1EA0}" type="parTrans" cxnId="{857EB82F-DF48-4241-AEC4-008AC5D058AD}">
      <dgm:prSet/>
      <dgm:spPr/>
      <dgm:t>
        <a:bodyPr/>
        <a:lstStyle/>
        <a:p>
          <a:endParaRPr lang="en-US"/>
        </a:p>
      </dgm:t>
    </dgm:pt>
    <dgm:pt modelId="{71BB9810-5D19-48EC-BAD0-E154BBEDD43F}" type="sibTrans" cxnId="{857EB82F-DF48-4241-AEC4-008AC5D058AD}">
      <dgm:prSet/>
      <dgm:spPr/>
      <dgm:t>
        <a:bodyPr/>
        <a:lstStyle/>
        <a:p>
          <a:endParaRPr lang="en-US"/>
        </a:p>
      </dgm:t>
    </dgm:pt>
    <dgm:pt modelId="{4919EAF2-7F77-45CD-AEC6-7704BC7BCD5B}">
      <dgm:prSet phldrT="[Text]"/>
      <dgm:spPr>
        <a:ln>
          <a:solidFill>
            <a:srgbClr val="67EF21"/>
          </a:solidFill>
        </a:ln>
      </dgm:spPr>
      <dgm:t>
        <a:bodyPr/>
        <a:lstStyle/>
        <a:p>
          <a:r>
            <a:rPr lang="en-US" dirty="0"/>
            <a:t>Research</a:t>
          </a:r>
        </a:p>
      </dgm:t>
    </dgm:pt>
    <dgm:pt modelId="{79516A4C-1979-43A2-BEDE-D71EA8F71D24}" type="parTrans" cxnId="{AD46EE19-F66B-42A0-884E-18C9F9E975EF}">
      <dgm:prSet/>
      <dgm:spPr/>
      <dgm:t>
        <a:bodyPr/>
        <a:lstStyle/>
        <a:p>
          <a:endParaRPr lang="en-US"/>
        </a:p>
      </dgm:t>
    </dgm:pt>
    <dgm:pt modelId="{819AB261-96B0-4E9B-AE71-D7D535898135}" type="sibTrans" cxnId="{AD46EE19-F66B-42A0-884E-18C9F9E975EF}">
      <dgm:prSet/>
      <dgm:spPr/>
      <dgm:t>
        <a:bodyPr/>
        <a:lstStyle/>
        <a:p>
          <a:endParaRPr lang="en-US"/>
        </a:p>
      </dgm:t>
    </dgm:pt>
    <dgm:pt modelId="{B50D413F-B254-4FBB-B0CE-FD4EE86F0601}">
      <dgm:prSet phldrT="[Text]"/>
      <dgm:spPr>
        <a:noFill/>
        <a:ln w="50800">
          <a:solidFill>
            <a:schemeClr val="accent4">
              <a:hueOff val="3266964"/>
              <a:satOff val="-13592"/>
              <a:lumOff val="3203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EAGER Project</a:t>
          </a:r>
        </a:p>
      </dgm:t>
    </dgm:pt>
    <dgm:pt modelId="{87252BF3-EFDF-4D85-9975-CDD66E0CC0E0}" type="parTrans" cxnId="{CAA99DC6-5DAB-4725-B3EB-0FF6513189BC}">
      <dgm:prSet/>
      <dgm:spPr/>
      <dgm:t>
        <a:bodyPr/>
        <a:lstStyle/>
        <a:p>
          <a:endParaRPr lang="en-US"/>
        </a:p>
      </dgm:t>
    </dgm:pt>
    <dgm:pt modelId="{5814B1EB-C88C-4D84-BE04-9CD836EAF3A9}" type="sibTrans" cxnId="{CAA99DC6-5DAB-4725-B3EB-0FF6513189BC}">
      <dgm:prSet/>
      <dgm:spPr/>
      <dgm:t>
        <a:bodyPr/>
        <a:lstStyle/>
        <a:p>
          <a:endParaRPr lang="en-US"/>
        </a:p>
      </dgm:t>
    </dgm:pt>
    <dgm:pt modelId="{A1C5441D-8B64-46DB-9C9A-5CD510A3D291}">
      <dgm:prSet phldrT="[Text]"/>
      <dgm:spPr>
        <a:ln>
          <a:solidFill>
            <a:srgbClr val="3FE19B"/>
          </a:solidFill>
        </a:ln>
      </dgm:spPr>
      <dgm:t>
        <a:bodyPr/>
        <a:lstStyle/>
        <a:p>
          <a:r>
            <a:rPr lang="en-US" dirty="0"/>
            <a:t>SACNAS</a:t>
          </a:r>
        </a:p>
      </dgm:t>
    </dgm:pt>
    <dgm:pt modelId="{A2D6AC79-6D7E-4CBE-B030-910BF68E2121}" type="parTrans" cxnId="{52B2ACD1-E707-4E06-95BB-32CFC4A10B29}">
      <dgm:prSet/>
      <dgm:spPr/>
      <dgm:t>
        <a:bodyPr/>
        <a:lstStyle/>
        <a:p>
          <a:endParaRPr lang="en-US"/>
        </a:p>
      </dgm:t>
    </dgm:pt>
    <dgm:pt modelId="{8BBBABA2-8951-4A2E-B528-A6665FBA0221}" type="sibTrans" cxnId="{52B2ACD1-E707-4E06-95BB-32CFC4A10B29}">
      <dgm:prSet/>
      <dgm:spPr/>
      <dgm:t>
        <a:bodyPr/>
        <a:lstStyle/>
        <a:p>
          <a:endParaRPr lang="en-US"/>
        </a:p>
      </dgm:t>
    </dgm:pt>
    <dgm:pt modelId="{98592904-0AF5-4F6D-A7D9-0E81D88B90DA}">
      <dgm:prSet phldrT="[Text]"/>
      <dgm:spPr>
        <a:noFill/>
        <a:ln w="50800">
          <a:solidFill>
            <a:srgbClr val="3FE19B"/>
          </a:solidFill>
        </a:ln>
      </dgm:spPr>
      <dgm:t>
        <a:bodyPr lIns="182880"/>
        <a:lstStyle/>
        <a:p>
          <a:r>
            <a:rPr lang="en-US" dirty="0">
              <a:solidFill>
                <a:schemeClr val="bg1"/>
              </a:solidFill>
            </a:rPr>
            <a:t>SURF support</a:t>
          </a:r>
        </a:p>
      </dgm:t>
    </dgm:pt>
    <dgm:pt modelId="{20FF2BE5-9727-4DCC-B80C-2B07F0ECA420}" type="parTrans" cxnId="{29F649C0-168B-4C7C-9056-020CE8E862B8}">
      <dgm:prSet/>
      <dgm:spPr/>
      <dgm:t>
        <a:bodyPr/>
        <a:lstStyle/>
        <a:p>
          <a:endParaRPr lang="en-US"/>
        </a:p>
      </dgm:t>
    </dgm:pt>
    <dgm:pt modelId="{AA4037C8-37A8-4AB9-A78A-CC17BF136278}" type="sibTrans" cxnId="{29F649C0-168B-4C7C-9056-020CE8E862B8}">
      <dgm:prSet/>
      <dgm:spPr/>
      <dgm:t>
        <a:bodyPr/>
        <a:lstStyle/>
        <a:p>
          <a:endParaRPr lang="en-US"/>
        </a:p>
      </dgm:t>
    </dgm:pt>
    <dgm:pt modelId="{ED648BC4-B8AB-4A91-A29D-375F2E30F68C}">
      <dgm:prSet phldrT="[Text]"/>
      <dgm:spPr>
        <a:ln>
          <a:solidFill>
            <a:srgbClr val="5B9BD5"/>
          </a:solidFill>
        </a:ln>
      </dgm:spPr>
      <dgm:t>
        <a:bodyPr/>
        <a:lstStyle/>
        <a:p>
          <a:r>
            <a:rPr lang="en-US" dirty="0"/>
            <a:t>VOICES</a:t>
          </a:r>
        </a:p>
      </dgm:t>
    </dgm:pt>
    <dgm:pt modelId="{80FA23E2-05B1-4403-AAB4-3060DB2653E7}" type="parTrans" cxnId="{AF482036-6B67-46EF-82D9-14710F6C8BDF}">
      <dgm:prSet/>
      <dgm:spPr/>
      <dgm:t>
        <a:bodyPr/>
        <a:lstStyle/>
        <a:p>
          <a:endParaRPr lang="en-US"/>
        </a:p>
      </dgm:t>
    </dgm:pt>
    <dgm:pt modelId="{B4A6401B-96F4-4027-B5AE-24D906E05EF2}" type="sibTrans" cxnId="{AF482036-6B67-46EF-82D9-14710F6C8BDF}">
      <dgm:prSet/>
      <dgm:spPr/>
      <dgm:t>
        <a:bodyPr/>
        <a:lstStyle/>
        <a:p>
          <a:endParaRPr lang="en-US"/>
        </a:p>
      </dgm:t>
    </dgm:pt>
    <dgm:pt modelId="{115A9D09-5389-416E-AE0C-3057884D6638}">
      <dgm:prSet phldrT="[Text]"/>
      <dgm:spPr>
        <a:noFill/>
        <a:ln w="50800">
          <a:solidFill>
            <a:srgbClr val="5B9BD5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Planning Committee</a:t>
          </a:r>
        </a:p>
      </dgm:t>
    </dgm:pt>
    <dgm:pt modelId="{FE9E161A-7D14-4DDD-B986-E5969EC1B173}" type="parTrans" cxnId="{A70CB624-B2F8-46E5-B29F-A4B323BE2A22}">
      <dgm:prSet/>
      <dgm:spPr/>
      <dgm:t>
        <a:bodyPr/>
        <a:lstStyle/>
        <a:p>
          <a:endParaRPr lang="en-US"/>
        </a:p>
      </dgm:t>
    </dgm:pt>
    <dgm:pt modelId="{D59C42DC-7941-46B6-B03A-D66DDBE5BA72}" type="sibTrans" cxnId="{A70CB624-B2F8-46E5-B29F-A4B323BE2A22}">
      <dgm:prSet/>
      <dgm:spPr/>
      <dgm:t>
        <a:bodyPr/>
        <a:lstStyle/>
        <a:p>
          <a:endParaRPr lang="en-US"/>
        </a:p>
      </dgm:t>
    </dgm:pt>
    <dgm:pt modelId="{FD8A7F48-71C0-4DFA-A100-F3E699F04D6B}">
      <dgm:prSet phldrT="[Text]"/>
      <dgm:spPr>
        <a:noFill/>
        <a:ln w="50800">
          <a:solidFill>
            <a:schemeClr val="accent4">
              <a:hueOff val="3266964"/>
              <a:satOff val="-13592"/>
              <a:lumOff val="3203"/>
            </a:schemeClr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Applications</a:t>
          </a:r>
        </a:p>
      </dgm:t>
    </dgm:pt>
    <dgm:pt modelId="{0D093758-CCE6-4429-91DB-B3C3C5E906CC}" type="parTrans" cxnId="{9EB30F8F-28D0-4CA5-8D0F-2EA603734622}">
      <dgm:prSet/>
      <dgm:spPr/>
      <dgm:t>
        <a:bodyPr/>
        <a:lstStyle/>
        <a:p>
          <a:endParaRPr lang="en-US"/>
        </a:p>
      </dgm:t>
    </dgm:pt>
    <dgm:pt modelId="{583C023C-2B53-4552-8F79-6B693FB35293}" type="sibTrans" cxnId="{9EB30F8F-28D0-4CA5-8D0F-2EA603734622}">
      <dgm:prSet/>
      <dgm:spPr/>
      <dgm:t>
        <a:bodyPr/>
        <a:lstStyle/>
        <a:p>
          <a:endParaRPr lang="en-US"/>
        </a:p>
      </dgm:t>
    </dgm:pt>
    <dgm:pt modelId="{9B2826AA-7576-4646-9FAF-EFEAE98133AE}">
      <dgm:prSet phldrT="[Text]"/>
      <dgm:spPr>
        <a:noFill/>
        <a:ln w="50800">
          <a:solidFill>
            <a:srgbClr val="FFC000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Course development</a:t>
          </a:r>
        </a:p>
      </dgm:t>
    </dgm:pt>
    <dgm:pt modelId="{B4F3C125-C5BC-4E77-B940-AA9F9024AC07}" type="parTrans" cxnId="{29655163-BC40-40D0-BD49-6278C388C435}">
      <dgm:prSet/>
      <dgm:spPr/>
      <dgm:t>
        <a:bodyPr/>
        <a:lstStyle/>
        <a:p>
          <a:endParaRPr lang="en-US"/>
        </a:p>
      </dgm:t>
    </dgm:pt>
    <dgm:pt modelId="{9F78F3E1-D7D9-4697-8D54-2872B16E61B8}" type="sibTrans" cxnId="{29655163-BC40-40D0-BD49-6278C388C435}">
      <dgm:prSet/>
      <dgm:spPr/>
      <dgm:t>
        <a:bodyPr/>
        <a:lstStyle/>
        <a:p>
          <a:endParaRPr lang="en-US"/>
        </a:p>
      </dgm:t>
    </dgm:pt>
    <dgm:pt modelId="{7644A286-0685-4203-807D-646B0C7D5204}">
      <dgm:prSet phldrT="[Text]"/>
      <dgm:spPr>
        <a:noFill/>
        <a:ln w="50800">
          <a:solidFill>
            <a:srgbClr val="5B9BD5"/>
          </a:solidFill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Active participant</a:t>
          </a:r>
        </a:p>
      </dgm:t>
    </dgm:pt>
    <dgm:pt modelId="{E3B6BD06-9618-49B3-B5DF-49C7FE2871C4}" type="parTrans" cxnId="{AD590DB9-947A-400B-9DE8-A1F023738CE1}">
      <dgm:prSet/>
      <dgm:spPr/>
      <dgm:t>
        <a:bodyPr/>
        <a:lstStyle/>
        <a:p>
          <a:endParaRPr lang="en-US"/>
        </a:p>
      </dgm:t>
    </dgm:pt>
    <dgm:pt modelId="{F0A36821-3981-412C-8B99-E36550614330}" type="sibTrans" cxnId="{AD590DB9-947A-400B-9DE8-A1F023738CE1}">
      <dgm:prSet/>
      <dgm:spPr/>
      <dgm:t>
        <a:bodyPr/>
        <a:lstStyle/>
        <a:p>
          <a:endParaRPr lang="en-US"/>
        </a:p>
      </dgm:t>
    </dgm:pt>
    <dgm:pt modelId="{D45E26B5-B9C9-495B-AA7D-E15E890FAEC1}">
      <dgm:prSet phldrT="[Text]"/>
      <dgm:spPr>
        <a:noFill/>
        <a:ln w="50800">
          <a:solidFill>
            <a:srgbClr val="3FE19B"/>
          </a:solidFill>
        </a:ln>
      </dgm:spPr>
      <dgm:t>
        <a:bodyPr lIns="182880"/>
        <a:lstStyle/>
        <a:p>
          <a:r>
            <a:rPr lang="en-US" dirty="0">
              <a:solidFill>
                <a:schemeClr val="bg1"/>
              </a:solidFill>
            </a:rPr>
            <a:t>Est. chapter  </a:t>
          </a:r>
        </a:p>
      </dgm:t>
    </dgm:pt>
    <dgm:pt modelId="{92866B32-1564-4210-B4D7-0912C7D78F69}" type="parTrans" cxnId="{9D331097-E336-40F0-AED0-289CF2630543}">
      <dgm:prSet/>
      <dgm:spPr/>
      <dgm:t>
        <a:bodyPr/>
        <a:lstStyle/>
        <a:p>
          <a:endParaRPr lang="en-US"/>
        </a:p>
      </dgm:t>
    </dgm:pt>
    <dgm:pt modelId="{B9BE8DFF-52C9-4AE0-99BF-B953AEC05960}" type="sibTrans" cxnId="{9D331097-E336-40F0-AED0-289CF2630543}">
      <dgm:prSet/>
      <dgm:spPr/>
      <dgm:t>
        <a:bodyPr/>
        <a:lstStyle/>
        <a:p>
          <a:endParaRPr lang="en-US"/>
        </a:p>
      </dgm:t>
    </dgm:pt>
    <dgm:pt modelId="{8DA81FBA-4F1C-4BF7-9D8C-8FA9775605B9}" type="pres">
      <dgm:prSet presAssocID="{69F9EB4A-2E0C-4747-85CD-B5FE9044F1B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6809148E-017A-4D16-838E-7A39F29E4573}" type="pres">
      <dgm:prSet presAssocID="{69F9EB4A-2E0C-4747-85CD-B5FE9044F1BB}" presName="children" presStyleCnt="0"/>
      <dgm:spPr/>
    </dgm:pt>
    <dgm:pt modelId="{2ECFA5C2-B143-440A-9B2B-89AB1E55C911}" type="pres">
      <dgm:prSet presAssocID="{69F9EB4A-2E0C-4747-85CD-B5FE9044F1BB}" presName="child1group" presStyleCnt="0"/>
      <dgm:spPr/>
    </dgm:pt>
    <dgm:pt modelId="{7037D4C4-CE7D-476E-A1C0-05927AE16E06}" type="pres">
      <dgm:prSet presAssocID="{69F9EB4A-2E0C-4747-85CD-B5FE9044F1BB}" presName="child1" presStyleLbl="bgAcc1" presStyleIdx="0" presStyleCnt="4"/>
      <dgm:spPr/>
    </dgm:pt>
    <dgm:pt modelId="{6EBFDAC2-BBEC-46F6-90B5-55ADCB9E50B9}" type="pres">
      <dgm:prSet presAssocID="{69F9EB4A-2E0C-4747-85CD-B5FE9044F1BB}" presName="child1Text" presStyleLbl="bgAcc1" presStyleIdx="0" presStyleCnt="4">
        <dgm:presLayoutVars>
          <dgm:bulletEnabled val="1"/>
        </dgm:presLayoutVars>
      </dgm:prSet>
      <dgm:spPr/>
    </dgm:pt>
    <dgm:pt modelId="{64B2A0C9-7BA5-4C64-90C3-236EA137C40D}" type="pres">
      <dgm:prSet presAssocID="{69F9EB4A-2E0C-4747-85CD-B5FE9044F1BB}" presName="child2group" presStyleCnt="0"/>
      <dgm:spPr/>
    </dgm:pt>
    <dgm:pt modelId="{D41B0C45-48DF-41C2-8063-229F4A53972A}" type="pres">
      <dgm:prSet presAssocID="{69F9EB4A-2E0C-4747-85CD-B5FE9044F1BB}" presName="child2" presStyleLbl="bgAcc1" presStyleIdx="1" presStyleCnt="4"/>
      <dgm:spPr/>
    </dgm:pt>
    <dgm:pt modelId="{727E951E-6ED4-4088-B680-A685BF5283D0}" type="pres">
      <dgm:prSet presAssocID="{69F9EB4A-2E0C-4747-85CD-B5FE9044F1BB}" presName="child2Text" presStyleLbl="bgAcc1" presStyleIdx="1" presStyleCnt="4">
        <dgm:presLayoutVars>
          <dgm:bulletEnabled val="1"/>
        </dgm:presLayoutVars>
      </dgm:prSet>
      <dgm:spPr/>
    </dgm:pt>
    <dgm:pt modelId="{FD61E2BC-CA8E-4B1F-95F9-3D8E8B17C6F1}" type="pres">
      <dgm:prSet presAssocID="{69F9EB4A-2E0C-4747-85CD-B5FE9044F1BB}" presName="child3group" presStyleCnt="0"/>
      <dgm:spPr/>
    </dgm:pt>
    <dgm:pt modelId="{BE64CFBF-49F1-4D10-85C4-F14850224E37}" type="pres">
      <dgm:prSet presAssocID="{69F9EB4A-2E0C-4747-85CD-B5FE9044F1BB}" presName="child3" presStyleLbl="bgAcc1" presStyleIdx="2" presStyleCnt="4"/>
      <dgm:spPr/>
    </dgm:pt>
    <dgm:pt modelId="{106108C3-5A00-4D08-8601-F68A3B352F68}" type="pres">
      <dgm:prSet presAssocID="{69F9EB4A-2E0C-4747-85CD-B5FE9044F1BB}" presName="child3Text" presStyleLbl="bgAcc1" presStyleIdx="2" presStyleCnt="4">
        <dgm:presLayoutVars>
          <dgm:bulletEnabled val="1"/>
        </dgm:presLayoutVars>
      </dgm:prSet>
      <dgm:spPr/>
    </dgm:pt>
    <dgm:pt modelId="{7BCEF85D-301B-4275-857F-39BD9BF80711}" type="pres">
      <dgm:prSet presAssocID="{69F9EB4A-2E0C-4747-85CD-B5FE9044F1BB}" presName="child4group" presStyleCnt="0"/>
      <dgm:spPr/>
    </dgm:pt>
    <dgm:pt modelId="{8CDD24FC-8CAA-4602-9E85-48A20A41C557}" type="pres">
      <dgm:prSet presAssocID="{69F9EB4A-2E0C-4747-85CD-B5FE9044F1BB}" presName="child4" presStyleLbl="bgAcc1" presStyleIdx="3" presStyleCnt="4" custScaleY="100211"/>
      <dgm:spPr/>
    </dgm:pt>
    <dgm:pt modelId="{75F2EE36-D6E2-4AFD-89B7-885E392F3441}" type="pres">
      <dgm:prSet presAssocID="{69F9EB4A-2E0C-4747-85CD-B5FE9044F1BB}" presName="child4Text" presStyleLbl="bgAcc1" presStyleIdx="3" presStyleCnt="4">
        <dgm:presLayoutVars>
          <dgm:bulletEnabled val="1"/>
        </dgm:presLayoutVars>
      </dgm:prSet>
      <dgm:spPr/>
    </dgm:pt>
    <dgm:pt modelId="{8E22ED0A-D996-42F1-8ABB-5B26972B5919}" type="pres">
      <dgm:prSet presAssocID="{69F9EB4A-2E0C-4747-85CD-B5FE9044F1BB}" presName="childPlaceholder" presStyleCnt="0"/>
      <dgm:spPr/>
    </dgm:pt>
    <dgm:pt modelId="{D64B1C36-2FA1-4464-8A69-12CA07D33A9C}" type="pres">
      <dgm:prSet presAssocID="{69F9EB4A-2E0C-4747-85CD-B5FE9044F1BB}" presName="circle" presStyleCnt="0"/>
      <dgm:spPr/>
    </dgm:pt>
    <dgm:pt modelId="{8CC43A7D-61CD-487C-B96C-F49AF23AF003}" type="pres">
      <dgm:prSet presAssocID="{69F9EB4A-2E0C-4747-85CD-B5FE9044F1BB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D134CBD9-C1FD-40F5-B5E9-4B0C51729695}" type="pres">
      <dgm:prSet presAssocID="{69F9EB4A-2E0C-4747-85CD-B5FE9044F1BB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42F8D528-28A7-4662-B0BF-EEF268334274}" type="pres">
      <dgm:prSet presAssocID="{69F9EB4A-2E0C-4747-85CD-B5FE9044F1BB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C54B426D-48D9-499E-A7AE-F6146BBAB5E0}" type="pres">
      <dgm:prSet presAssocID="{69F9EB4A-2E0C-4747-85CD-B5FE9044F1BB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A0628E0A-8CE8-47AD-8809-30F7409D0779}" type="pres">
      <dgm:prSet presAssocID="{69F9EB4A-2E0C-4747-85CD-B5FE9044F1BB}" presName="quadrantPlaceholder" presStyleCnt="0"/>
      <dgm:spPr/>
    </dgm:pt>
    <dgm:pt modelId="{E01EB4A1-BD21-4499-93AC-BDAAC76BDAFF}" type="pres">
      <dgm:prSet presAssocID="{69F9EB4A-2E0C-4747-85CD-B5FE9044F1BB}" presName="center1" presStyleLbl="fgShp" presStyleIdx="0" presStyleCnt="2"/>
      <dgm:spPr>
        <a:solidFill>
          <a:schemeClr val="accent3"/>
        </a:solidFill>
      </dgm:spPr>
    </dgm:pt>
    <dgm:pt modelId="{CD98193C-F501-4AB0-9F8E-20C34D5F3013}" type="pres">
      <dgm:prSet presAssocID="{69F9EB4A-2E0C-4747-85CD-B5FE9044F1BB}" presName="center2" presStyleLbl="fgShp" presStyleIdx="1" presStyleCnt="2"/>
      <dgm:spPr>
        <a:solidFill>
          <a:schemeClr val="accent3"/>
        </a:solidFill>
      </dgm:spPr>
    </dgm:pt>
  </dgm:ptLst>
  <dgm:cxnLst>
    <dgm:cxn modelId="{94E9FD02-52FF-459D-8C5A-684AFD53F57F}" type="presOf" srcId="{7644A286-0685-4203-807D-646B0C7D5204}" destId="{8CDD24FC-8CAA-4602-9E85-48A20A41C557}" srcOrd="0" destOrd="1" presId="urn:microsoft.com/office/officeart/2005/8/layout/cycle4"/>
    <dgm:cxn modelId="{D1629A0F-361A-49C0-B949-31F9F8F1FF7C}" type="presOf" srcId="{ED648BC4-B8AB-4A91-A29D-375F2E30F68C}" destId="{C54B426D-48D9-499E-A7AE-F6146BBAB5E0}" srcOrd="0" destOrd="0" presId="urn:microsoft.com/office/officeart/2005/8/layout/cycle4"/>
    <dgm:cxn modelId="{733BB715-7A64-4B05-99FA-FC2FA62AE51C}" type="presOf" srcId="{4F050C25-72E1-4DED-97C6-A948232C28FC}" destId="{8CC43A7D-61CD-487C-B96C-F49AF23AF003}" srcOrd="0" destOrd="0" presId="urn:microsoft.com/office/officeart/2005/8/layout/cycle4"/>
    <dgm:cxn modelId="{AD46EE19-F66B-42A0-884E-18C9F9E975EF}" srcId="{69F9EB4A-2E0C-4747-85CD-B5FE9044F1BB}" destId="{4919EAF2-7F77-45CD-AEC6-7704BC7BCD5B}" srcOrd="1" destOrd="0" parTransId="{79516A4C-1979-43A2-BEDE-D71EA8F71D24}" sibTransId="{819AB261-96B0-4E9B-AE71-D7D535898135}"/>
    <dgm:cxn modelId="{A70CB624-B2F8-46E5-B29F-A4B323BE2A22}" srcId="{ED648BC4-B8AB-4A91-A29D-375F2E30F68C}" destId="{115A9D09-5389-416E-AE0C-3057884D6638}" srcOrd="0" destOrd="0" parTransId="{FE9E161A-7D14-4DDD-B986-E5969EC1B173}" sibTransId="{D59C42DC-7941-46B6-B03A-D66DDBE5BA72}"/>
    <dgm:cxn modelId="{3788CB29-3A19-43A0-AABE-9C7B5E81027D}" type="presOf" srcId="{7644A286-0685-4203-807D-646B0C7D5204}" destId="{75F2EE36-D6E2-4AFD-89B7-885E392F3441}" srcOrd="1" destOrd="1" presId="urn:microsoft.com/office/officeart/2005/8/layout/cycle4"/>
    <dgm:cxn modelId="{857EB82F-DF48-4241-AEC4-008AC5D058AD}" srcId="{4F050C25-72E1-4DED-97C6-A948232C28FC}" destId="{5B718E80-55D0-4DEE-8BF4-C4CC5DF0C5AB}" srcOrd="0" destOrd="0" parTransId="{BB32636D-8579-4F6F-9121-FCB8517E1EA0}" sibTransId="{71BB9810-5D19-48EC-BAD0-E154BBEDD43F}"/>
    <dgm:cxn modelId="{AF482036-6B67-46EF-82D9-14710F6C8BDF}" srcId="{69F9EB4A-2E0C-4747-85CD-B5FE9044F1BB}" destId="{ED648BC4-B8AB-4A91-A29D-375F2E30F68C}" srcOrd="3" destOrd="0" parTransId="{80FA23E2-05B1-4403-AAB4-3060DB2653E7}" sibTransId="{B4A6401B-96F4-4027-B5AE-24D906E05EF2}"/>
    <dgm:cxn modelId="{29655163-BC40-40D0-BD49-6278C388C435}" srcId="{4F050C25-72E1-4DED-97C6-A948232C28FC}" destId="{9B2826AA-7576-4646-9FAF-EFEAE98133AE}" srcOrd="1" destOrd="0" parTransId="{B4F3C125-C5BC-4E77-B940-AA9F9024AC07}" sibTransId="{9F78F3E1-D7D9-4697-8D54-2872B16E61B8}"/>
    <dgm:cxn modelId="{C4D0E264-6BE7-4671-954D-FCA243414978}" type="presOf" srcId="{98592904-0AF5-4F6D-A7D9-0E81D88B90DA}" destId="{BE64CFBF-49F1-4D10-85C4-F14850224E37}" srcOrd="0" destOrd="0" presId="urn:microsoft.com/office/officeart/2005/8/layout/cycle4"/>
    <dgm:cxn modelId="{6CE76F49-5FF6-4D11-B88C-AEDF588B488F}" type="presOf" srcId="{B50D413F-B254-4FBB-B0CE-FD4EE86F0601}" destId="{D41B0C45-48DF-41C2-8063-229F4A53972A}" srcOrd="0" destOrd="0" presId="urn:microsoft.com/office/officeart/2005/8/layout/cycle4"/>
    <dgm:cxn modelId="{F7929174-6063-4BD1-AACF-0F9C1C19332B}" type="presOf" srcId="{98592904-0AF5-4F6D-A7D9-0E81D88B90DA}" destId="{106108C3-5A00-4D08-8601-F68A3B352F68}" srcOrd="1" destOrd="0" presId="urn:microsoft.com/office/officeart/2005/8/layout/cycle4"/>
    <dgm:cxn modelId="{6819CC55-3469-485C-9772-59F9F51623BF}" type="presOf" srcId="{115A9D09-5389-416E-AE0C-3057884D6638}" destId="{8CDD24FC-8CAA-4602-9E85-48A20A41C557}" srcOrd="0" destOrd="0" presId="urn:microsoft.com/office/officeart/2005/8/layout/cycle4"/>
    <dgm:cxn modelId="{6A4FCC87-C8FF-4B86-8603-E8FE7FBA08A4}" type="presOf" srcId="{9B2826AA-7576-4646-9FAF-EFEAE98133AE}" destId="{7037D4C4-CE7D-476E-A1C0-05927AE16E06}" srcOrd="0" destOrd="1" presId="urn:microsoft.com/office/officeart/2005/8/layout/cycle4"/>
    <dgm:cxn modelId="{A6ACFE87-48D2-4D83-A85D-9D68594610ED}" type="presOf" srcId="{4919EAF2-7F77-45CD-AEC6-7704BC7BCD5B}" destId="{D134CBD9-C1FD-40F5-B5E9-4B0C51729695}" srcOrd="0" destOrd="0" presId="urn:microsoft.com/office/officeart/2005/8/layout/cycle4"/>
    <dgm:cxn modelId="{9EB30F8F-28D0-4CA5-8D0F-2EA603734622}" srcId="{4919EAF2-7F77-45CD-AEC6-7704BC7BCD5B}" destId="{FD8A7F48-71C0-4DFA-A100-F3E699F04D6B}" srcOrd="1" destOrd="0" parTransId="{0D093758-CCE6-4429-91DB-B3C3C5E906CC}" sibTransId="{583C023C-2B53-4552-8F79-6B693FB35293}"/>
    <dgm:cxn modelId="{52A0928F-5E47-4727-A195-2B2B5B8A01AA}" type="presOf" srcId="{FD8A7F48-71C0-4DFA-A100-F3E699F04D6B}" destId="{D41B0C45-48DF-41C2-8063-229F4A53972A}" srcOrd="0" destOrd="1" presId="urn:microsoft.com/office/officeart/2005/8/layout/cycle4"/>
    <dgm:cxn modelId="{9D331097-E336-40F0-AED0-289CF2630543}" srcId="{A1C5441D-8B64-46DB-9C9A-5CD510A3D291}" destId="{D45E26B5-B9C9-495B-AA7D-E15E890FAEC1}" srcOrd="1" destOrd="0" parTransId="{92866B32-1564-4210-B4D7-0912C7D78F69}" sibTransId="{B9BE8DFF-52C9-4AE0-99BF-B953AEC05960}"/>
    <dgm:cxn modelId="{DA12799B-D9D3-46A1-ACBE-327E38A703C4}" type="presOf" srcId="{A1C5441D-8B64-46DB-9C9A-5CD510A3D291}" destId="{42F8D528-28A7-4662-B0BF-EEF268334274}" srcOrd="0" destOrd="0" presId="urn:microsoft.com/office/officeart/2005/8/layout/cycle4"/>
    <dgm:cxn modelId="{94F75F9C-F1D7-4B76-A2B9-01B277806B53}" srcId="{69F9EB4A-2E0C-4747-85CD-B5FE9044F1BB}" destId="{4F050C25-72E1-4DED-97C6-A948232C28FC}" srcOrd="0" destOrd="0" parTransId="{19EB6E46-2AB3-4142-A747-E2C645998A02}" sibTransId="{154DAEB7-B5AB-4A9D-ADD9-AEE5C5FB04CE}"/>
    <dgm:cxn modelId="{65FDC79F-02AE-4E17-B331-610E03AD123D}" type="presOf" srcId="{5B718E80-55D0-4DEE-8BF4-C4CC5DF0C5AB}" destId="{6EBFDAC2-BBEC-46F6-90B5-55ADCB9E50B9}" srcOrd="1" destOrd="0" presId="urn:microsoft.com/office/officeart/2005/8/layout/cycle4"/>
    <dgm:cxn modelId="{AD590DB9-947A-400B-9DE8-A1F023738CE1}" srcId="{ED648BC4-B8AB-4A91-A29D-375F2E30F68C}" destId="{7644A286-0685-4203-807D-646B0C7D5204}" srcOrd="1" destOrd="0" parTransId="{E3B6BD06-9618-49B3-B5DF-49C7FE2871C4}" sibTransId="{F0A36821-3981-412C-8B99-E36550614330}"/>
    <dgm:cxn modelId="{C16EA7B9-F488-49DD-9145-20069228E431}" type="presOf" srcId="{69F9EB4A-2E0C-4747-85CD-B5FE9044F1BB}" destId="{8DA81FBA-4F1C-4BF7-9D8C-8FA9775605B9}" srcOrd="0" destOrd="0" presId="urn:microsoft.com/office/officeart/2005/8/layout/cycle4"/>
    <dgm:cxn modelId="{29F649C0-168B-4C7C-9056-020CE8E862B8}" srcId="{A1C5441D-8B64-46DB-9C9A-5CD510A3D291}" destId="{98592904-0AF5-4F6D-A7D9-0E81D88B90DA}" srcOrd="0" destOrd="0" parTransId="{20FF2BE5-9727-4DCC-B80C-2B07F0ECA420}" sibTransId="{AA4037C8-37A8-4AB9-A78A-CC17BF136278}"/>
    <dgm:cxn modelId="{125DADC1-F13F-43CD-80D0-3861B7E68FBD}" type="presOf" srcId="{5B718E80-55D0-4DEE-8BF4-C4CC5DF0C5AB}" destId="{7037D4C4-CE7D-476E-A1C0-05927AE16E06}" srcOrd="0" destOrd="0" presId="urn:microsoft.com/office/officeart/2005/8/layout/cycle4"/>
    <dgm:cxn modelId="{683482C2-9D8E-40DE-B074-54258AF0CA44}" type="presOf" srcId="{D45E26B5-B9C9-495B-AA7D-E15E890FAEC1}" destId="{BE64CFBF-49F1-4D10-85C4-F14850224E37}" srcOrd="0" destOrd="1" presId="urn:microsoft.com/office/officeart/2005/8/layout/cycle4"/>
    <dgm:cxn modelId="{CAA99DC6-5DAB-4725-B3EB-0FF6513189BC}" srcId="{4919EAF2-7F77-45CD-AEC6-7704BC7BCD5B}" destId="{B50D413F-B254-4FBB-B0CE-FD4EE86F0601}" srcOrd="0" destOrd="0" parTransId="{87252BF3-EFDF-4D85-9975-CDD66E0CC0E0}" sibTransId="{5814B1EB-C88C-4D84-BE04-9CD836EAF3A9}"/>
    <dgm:cxn modelId="{F3E815CB-0DDB-4285-8D71-396C050C28FB}" type="presOf" srcId="{D45E26B5-B9C9-495B-AA7D-E15E890FAEC1}" destId="{106108C3-5A00-4D08-8601-F68A3B352F68}" srcOrd="1" destOrd="1" presId="urn:microsoft.com/office/officeart/2005/8/layout/cycle4"/>
    <dgm:cxn modelId="{52B2ACD1-E707-4E06-95BB-32CFC4A10B29}" srcId="{69F9EB4A-2E0C-4747-85CD-B5FE9044F1BB}" destId="{A1C5441D-8B64-46DB-9C9A-5CD510A3D291}" srcOrd="2" destOrd="0" parTransId="{A2D6AC79-6D7E-4CBE-B030-910BF68E2121}" sibTransId="{8BBBABA2-8951-4A2E-B528-A6665FBA0221}"/>
    <dgm:cxn modelId="{4A9A9BDC-8373-44CE-A4D9-7F7405AF3227}" type="presOf" srcId="{9B2826AA-7576-4646-9FAF-EFEAE98133AE}" destId="{6EBFDAC2-BBEC-46F6-90B5-55ADCB9E50B9}" srcOrd="1" destOrd="1" presId="urn:microsoft.com/office/officeart/2005/8/layout/cycle4"/>
    <dgm:cxn modelId="{46EFB6DF-043C-4FC5-877F-3B10060837E4}" type="presOf" srcId="{115A9D09-5389-416E-AE0C-3057884D6638}" destId="{75F2EE36-D6E2-4AFD-89B7-885E392F3441}" srcOrd="1" destOrd="0" presId="urn:microsoft.com/office/officeart/2005/8/layout/cycle4"/>
    <dgm:cxn modelId="{AFA1F0F7-40D3-4DF7-9A84-A9CE97924B5E}" type="presOf" srcId="{B50D413F-B254-4FBB-B0CE-FD4EE86F0601}" destId="{727E951E-6ED4-4088-B680-A685BF5283D0}" srcOrd="1" destOrd="0" presId="urn:microsoft.com/office/officeart/2005/8/layout/cycle4"/>
    <dgm:cxn modelId="{9B4C60FB-AF05-4F56-A071-78AFE6D0BD30}" type="presOf" srcId="{FD8A7F48-71C0-4DFA-A100-F3E699F04D6B}" destId="{727E951E-6ED4-4088-B680-A685BF5283D0}" srcOrd="1" destOrd="1" presId="urn:microsoft.com/office/officeart/2005/8/layout/cycle4"/>
    <dgm:cxn modelId="{5F2E784E-A3B6-4F3B-92A0-CCFFE9421386}" type="presParOf" srcId="{8DA81FBA-4F1C-4BF7-9D8C-8FA9775605B9}" destId="{6809148E-017A-4D16-838E-7A39F29E4573}" srcOrd="0" destOrd="0" presId="urn:microsoft.com/office/officeart/2005/8/layout/cycle4"/>
    <dgm:cxn modelId="{5EBA6FEE-D136-4DE6-9237-3287C7559979}" type="presParOf" srcId="{6809148E-017A-4D16-838E-7A39F29E4573}" destId="{2ECFA5C2-B143-440A-9B2B-89AB1E55C911}" srcOrd="0" destOrd="0" presId="urn:microsoft.com/office/officeart/2005/8/layout/cycle4"/>
    <dgm:cxn modelId="{669BEDFC-DC2A-4E75-8371-D92EE659857A}" type="presParOf" srcId="{2ECFA5C2-B143-440A-9B2B-89AB1E55C911}" destId="{7037D4C4-CE7D-476E-A1C0-05927AE16E06}" srcOrd="0" destOrd="0" presId="urn:microsoft.com/office/officeart/2005/8/layout/cycle4"/>
    <dgm:cxn modelId="{051CBDD4-A206-46A1-97C0-6A9ED70AF8D5}" type="presParOf" srcId="{2ECFA5C2-B143-440A-9B2B-89AB1E55C911}" destId="{6EBFDAC2-BBEC-46F6-90B5-55ADCB9E50B9}" srcOrd="1" destOrd="0" presId="urn:microsoft.com/office/officeart/2005/8/layout/cycle4"/>
    <dgm:cxn modelId="{DEE73A13-B9EE-4A22-B9F0-114D09C84CEE}" type="presParOf" srcId="{6809148E-017A-4D16-838E-7A39F29E4573}" destId="{64B2A0C9-7BA5-4C64-90C3-236EA137C40D}" srcOrd="1" destOrd="0" presId="urn:microsoft.com/office/officeart/2005/8/layout/cycle4"/>
    <dgm:cxn modelId="{B9856FAC-3328-4786-9A82-296992A9E063}" type="presParOf" srcId="{64B2A0C9-7BA5-4C64-90C3-236EA137C40D}" destId="{D41B0C45-48DF-41C2-8063-229F4A53972A}" srcOrd="0" destOrd="0" presId="urn:microsoft.com/office/officeart/2005/8/layout/cycle4"/>
    <dgm:cxn modelId="{75E50AD4-F7B5-4713-B078-E12D4859A621}" type="presParOf" srcId="{64B2A0C9-7BA5-4C64-90C3-236EA137C40D}" destId="{727E951E-6ED4-4088-B680-A685BF5283D0}" srcOrd="1" destOrd="0" presId="urn:microsoft.com/office/officeart/2005/8/layout/cycle4"/>
    <dgm:cxn modelId="{7344CC67-9BA3-41F5-BDC3-D2DF60A67C80}" type="presParOf" srcId="{6809148E-017A-4D16-838E-7A39F29E4573}" destId="{FD61E2BC-CA8E-4B1F-95F9-3D8E8B17C6F1}" srcOrd="2" destOrd="0" presId="urn:microsoft.com/office/officeart/2005/8/layout/cycle4"/>
    <dgm:cxn modelId="{11D11F63-7D72-449F-BBF9-333BC57F9561}" type="presParOf" srcId="{FD61E2BC-CA8E-4B1F-95F9-3D8E8B17C6F1}" destId="{BE64CFBF-49F1-4D10-85C4-F14850224E37}" srcOrd="0" destOrd="0" presId="urn:microsoft.com/office/officeart/2005/8/layout/cycle4"/>
    <dgm:cxn modelId="{02699CE9-086A-4456-8AB3-11A92A7FC0D5}" type="presParOf" srcId="{FD61E2BC-CA8E-4B1F-95F9-3D8E8B17C6F1}" destId="{106108C3-5A00-4D08-8601-F68A3B352F68}" srcOrd="1" destOrd="0" presId="urn:microsoft.com/office/officeart/2005/8/layout/cycle4"/>
    <dgm:cxn modelId="{10C12508-CC11-4D33-B310-74AD8DD538FD}" type="presParOf" srcId="{6809148E-017A-4D16-838E-7A39F29E4573}" destId="{7BCEF85D-301B-4275-857F-39BD9BF80711}" srcOrd="3" destOrd="0" presId="urn:microsoft.com/office/officeart/2005/8/layout/cycle4"/>
    <dgm:cxn modelId="{463072F6-FAFC-4567-981A-B499D5608FA0}" type="presParOf" srcId="{7BCEF85D-301B-4275-857F-39BD9BF80711}" destId="{8CDD24FC-8CAA-4602-9E85-48A20A41C557}" srcOrd="0" destOrd="0" presId="urn:microsoft.com/office/officeart/2005/8/layout/cycle4"/>
    <dgm:cxn modelId="{20C26BF8-E9DF-4DCC-8EF4-836D4BE73036}" type="presParOf" srcId="{7BCEF85D-301B-4275-857F-39BD9BF80711}" destId="{75F2EE36-D6E2-4AFD-89B7-885E392F3441}" srcOrd="1" destOrd="0" presId="urn:microsoft.com/office/officeart/2005/8/layout/cycle4"/>
    <dgm:cxn modelId="{7F416E19-E5E1-4D81-9025-1318F5B9E619}" type="presParOf" srcId="{6809148E-017A-4D16-838E-7A39F29E4573}" destId="{8E22ED0A-D996-42F1-8ABB-5B26972B5919}" srcOrd="4" destOrd="0" presId="urn:microsoft.com/office/officeart/2005/8/layout/cycle4"/>
    <dgm:cxn modelId="{B955850E-AD6D-481C-9290-C5607CDCE7D2}" type="presParOf" srcId="{8DA81FBA-4F1C-4BF7-9D8C-8FA9775605B9}" destId="{D64B1C36-2FA1-4464-8A69-12CA07D33A9C}" srcOrd="1" destOrd="0" presId="urn:microsoft.com/office/officeart/2005/8/layout/cycle4"/>
    <dgm:cxn modelId="{B5C2F180-EEAF-497F-97A8-ABBE59014306}" type="presParOf" srcId="{D64B1C36-2FA1-4464-8A69-12CA07D33A9C}" destId="{8CC43A7D-61CD-487C-B96C-F49AF23AF003}" srcOrd="0" destOrd="0" presId="urn:microsoft.com/office/officeart/2005/8/layout/cycle4"/>
    <dgm:cxn modelId="{4EAF7104-64A5-4A2B-99EA-5246E19B23E2}" type="presParOf" srcId="{D64B1C36-2FA1-4464-8A69-12CA07D33A9C}" destId="{D134CBD9-C1FD-40F5-B5E9-4B0C51729695}" srcOrd="1" destOrd="0" presId="urn:microsoft.com/office/officeart/2005/8/layout/cycle4"/>
    <dgm:cxn modelId="{690BA64C-B584-42B1-9E7D-516E0DC43C17}" type="presParOf" srcId="{D64B1C36-2FA1-4464-8A69-12CA07D33A9C}" destId="{42F8D528-28A7-4662-B0BF-EEF268334274}" srcOrd="2" destOrd="0" presId="urn:microsoft.com/office/officeart/2005/8/layout/cycle4"/>
    <dgm:cxn modelId="{59E8A8C1-9E8C-4B4E-B546-A612201CEC73}" type="presParOf" srcId="{D64B1C36-2FA1-4464-8A69-12CA07D33A9C}" destId="{C54B426D-48D9-499E-A7AE-F6146BBAB5E0}" srcOrd="3" destOrd="0" presId="urn:microsoft.com/office/officeart/2005/8/layout/cycle4"/>
    <dgm:cxn modelId="{739BB98B-1645-4054-93D8-FF2CD743E9C7}" type="presParOf" srcId="{D64B1C36-2FA1-4464-8A69-12CA07D33A9C}" destId="{A0628E0A-8CE8-47AD-8809-30F7409D0779}" srcOrd="4" destOrd="0" presId="urn:microsoft.com/office/officeart/2005/8/layout/cycle4"/>
    <dgm:cxn modelId="{4863F6A1-15BE-472F-80F6-7919D624F62C}" type="presParOf" srcId="{8DA81FBA-4F1C-4BF7-9D8C-8FA9775605B9}" destId="{E01EB4A1-BD21-4499-93AC-BDAAC76BDAFF}" srcOrd="2" destOrd="0" presId="urn:microsoft.com/office/officeart/2005/8/layout/cycle4"/>
    <dgm:cxn modelId="{08F15BC6-8119-4A0B-A0DC-B9D1F4F584DD}" type="presParOf" srcId="{8DA81FBA-4F1C-4BF7-9D8C-8FA9775605B9}" destId="{CD98193C-F501-4AB0-9F8E-20C34D5F3013}" srcOrd="3" destOrd="0" presId="urn:microsoft.com/office/officeart/2005/8/layout/cycle4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F2AF73B-EBF2-468D-A029-0DAA3A7EBF40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7AA538-2A33-43D8-9A2F-CED0EA66CC86}">
      <dgm:prSet phldrT="[Text]"/>
      <dgm:spPr/>
      <dgm:t>
        <a:bodyPr/>
        <a:lstStyle/>
        <a:p>
          <a:r>
            <a:rPr lang="en-US" dirty="0"/>
            <a:t>Obj.A</a:t>
          </a:r>
        </a:p>
      </dgm:t>
    </dgm:pt>
    <dgm:pt modelId="{A6FACC96-6B4B-4859-B7BE-9229944BC28F}" type="parTrans" cxnId="{762F0832-9FDD-4571-B5BF-6448A863CEA8}">
      <dgm:prSet/>
      <dgm:spPr/>
      <dgm:t>
        <a:bodyPr/>
        <a:lstStyle/>
        <a:p>
          <a:endParaRPr lang="en-US"/>
        </a:p>
      </dgm:t>
    </dgm:pt>
    <dgm:pt modelId="{A94AEE4B-EBFB-45EE-B637-E9D362FBD8B5}" type="sibTrans" cxnId="{762F0832-9FDD-4571-B5BF-6448A863CEA8}">
      <dgm:prSet/>
      <dgm:spPr/>
      <dgm:t>
        <a:bodyPr/>
        <a:lstStyle/>
        <a:p>
          <a:endParaRPr lang="en-US"/>
        </a:p>
      </dgm:t>
    </dgm:pt>
    <dgm:pt modelId="{30341812-58B1-412D-985E-77CDB742D633}">
      <dgm:prSet phldrT="[Text]"/>
      <dgm:spPr/>
      <dgm:t>
        <a:bodyPr/>
        <a:lstStyle/>
        <a:p>
          <a:r>
            <a:rPr lang="en-US" dirty="0"/>
            <a:t>Obj.B</a:t>
          </a:r>
        </a:p>
      </dgm:t>
    </dgm:pt>
    <dgm:pt modelId="{EBC2F842-9E8E-47E1-A133-37329EB79351}" type="parTrans" cxnId="{D9E0D18A-F9AF-46A6-9991-E84C24FC78C1}">
      <dgm:prSet/>
      <dgm:spPr/>
      <dgm:t>
        <a:bodyPr/>
        <a:lstStyle/>
        <a:p>
          <a:endParaRPr lang="en-US"/>
        </a:p>
      </dgm:t>
    </dgm:pt>
    <dgm:pt modelId="{0C64508C-1AC9-4B1E-A4A6-59259B9C5721}" type="sibTrans" cxnId="{D9E0D18A-F9AF-46A6-9991-E84C24FC78C1}">
      <dgm:prSet/>
      <dgm:spPr/>
      <dgm:t>
        <a:bodyPr/>
        <a:lstStyle/>
        <a:p>
          <a:endParaRPr lang="en-US"/>
        </a:p>
      </dgm:t>
    </dgm:pt>
    <dgm:pt modelId="{BA4EE896-8DE4-4481-BD7E-DF11D3552A8A}">
      <dgm:prSet phldrT="[Text]"/>
      <dgm:spPr/>
      <dgm:t>
        <a:bodyPr/>
        <a:lstStyle/>
        <a:p>
          <a:r>
            <a:rPr lang="en-US" dirty="0"/>
            <a:t>Determine the optimal level of probe and capture pool diversity</a:t>
          </a:r>
        </a:p>
      </dgm:t>
    </dgm:pt>
    <dgm:pt modelId="{5825B841-3B21-4D48-8250-D1F0DC0E7D4E}" type="parTrans" cxnId="{DB3D5DD3-3A36-44B1-95B8-11441AF4E304}">
      <dgm:prSet/>
      <dgm:spPr/>
      <dgm:t>
        <a:bodyPr/>
        <a:lstStyle/>
        <a:p>
          <a:endParaRPr lang="en-US"/>
        </a:p>
      </dgm:t>
    </dgm:pt>
    <dgm:pt modelId="{B35A0305-35B5-4FC6-9761-A26430EAB2A7}" type="sibTrans" cxnId="{DB3D5DD3-3A36-44B1-95B8-11441AF4E304}">
      <dgm:prSet/>
      <dgm:spPr/>
      <dgm:t>
        <a:bodyPr/>
        <a:lstStyle/>
        <a:p>
          <a:endParaRPr lang="en-US"/>
        </a:p>
      </dgm:t>
    </dgm:pt>
    <dgm:pt modelId="{0EE67904-7EA8-4BCC-AD14-CE0CA40423BB}">
      <dgm:prSet phldrT="[Text]"/>
      <dgm:spPr/>
      <dgm:t>
        <a:bodyPr/>
        <a:lstStyle/>
        <a:p>
          <a:r>
            <a:rPr lang="en-US" dirty="0"/>
            <a:t>Create replicate capture pools 4, 6, 8, 12 individuals</a:t>
          </a:r>
        </a:p>
      </dgm:t>
    </dgm:pt>
    <dgm:pt modelId="{9FEE87DD-4F30-4E6C-B1FA-59F4C061B064}" type="parTrans" cxnId="{8D00C49E-B876-404D-B1CF-08E8C2818871}">
      <dgm:prSet/>
      <dgm:spPr/>
      <dgm:t>
        <a:bodyPr/>
        <a:lstStyle/>
        <a:p>
          <a:endParaRPr lang="en-US"/>
        </a:p>
      </dgm:t>
    </dgm:pt>
    <dgm:pt modelId="{527BC762-86BC-4114-9DFF-0C66676096F9}" type="sibTrans" cxnId="{8D00C49E-B876-404D-B1CF-08E8C2818871}">
      <dgm:prSet/>
      <dgm:spPr/>
      <dgm:t>
        <a:bodyPr/>
        <a:lstStyle/>
        <a:p>
          <a:endParaRPr lang="en-US"/>
        </a:p>
      </dgm:t>
    </dgm:pt>
    <dgm:pt modelId="{5FF09B11-AEF3-4853-A8A5-600B734E9020}">
      <dgm:prSet phldrT="[Text]"/>
      <dgm:spPr/>
      <dgm:t>
        <a:bodyPr/>
        <a:lstStyle/>
        <a:p>
          <a:r>
            <a:rPr lang="en-US" dirty="0"/>
            <a:t>Obj.C</a:t>
          </a:r>
        </a:p>
      </dgm:t>
    </dgm:pt>
    <dgm:pt modelId="{83C8B143-703D-495E-9002-56BD46A298CD}" type="parTrans" cxnId="{AE9A8CFC-DDA4-4D49-827D-D9ECBF8E297C}">
      <dgm:prSet/>
      <dgm:spPr/>
      <dgm:t>
        <a:bodyPr/>
        <a:lstStyle/>
        <a:p>
          <a:endParaRPr lang="en-US"/>
        </a:p>
      </dgm:t>
    </dgm:pt>
    <dgm:pt modelId="{C47DB6DC-EF29-4D50-BCB2-67EF393A969E}" type="sibTrans" cxnId="{AE9A8CFC-DDA4-4D49-827D-D9ECBF8E297C}">
      <dgm:prSet/>
      <dgm:spPr/>
      <dgm:t>
        <a:bodyPr/>
        <a:lstStyle/>
        <a:p>
          <a:endParaRPr lang="en-US"/>
        </a:p>
      </dgm:t>
    </dgm:pt>
    <dgm:pt modelId="{F9FB40BE-3217-44EB-8A6E-758BA8699FEB}">
      <dgm:prSet phldrT="[Text]"/>
      <dgm:spPr/>
      <dgm:t>
        <a:bodyPr/>
        <a:lstStyle/>
        <a:p>
          <a:r>
            <a:rPr lang="en-US" dirty="0"/>
            <a:t>Optimize the ratio of probes to genomic library for efficient hybridization and capture</a:t>
          </a:r>
        </a:p>
      </dgm:t>
    </dgm:pt>
    <dgm:pt modelId="{C5AB4C48-258F-4453-B715-F84A2F256C83}" type="parTrans" cxnId="{B38A2489-7B52-48D5-B388-23DC55EDE2B7}">
      <dgm:prSet/>
      <dgm:spPr/>
      <dgm:t>
        <a:bodyPr/>
        <a:lstStyle/>
        <a:p>
          <a:endParaRPr lang="en-US"/>
        </a:p>
      </dgm:t>
    </dgm:pt>
    <dgm:pt modelId="{557D9801-6BCB-424A-A3CF-ED5CE4ACD7EB}" type="sibTrans" cxnId="{B38A2489-7B52-48D5-B388-23DC55EDE2B7}">
      <dgm:prSet/>
      <dgm:spPr/>
      <dgm:t>
        <a:bodyPr/>
        <a:lstStyle/>
        <a:p>
          <a:endParaRPr lang="en-US"/>
        </a:p>
      </dgm:t>
    </dgm:pt>
    <dgm:pt modelId="{4D347CD3-7CD4-4BE6-BB91-81A3FE9F087F}">
      <dgm:prSet phldrT="[Text]"/>
      <dgm:spPr/>
      <dgm:t>
        <a:bodyPr/>
        <a:lstStyle/>
        <a:p>
          <a:r>
            <a:rPr lang="en-US" dirty="0"/>
            <a:t>100, 250, and 500 ng probes and gDNA library</a:t>
          </a:r>
        </a:p>
      </dgm:t>
    </dgm:pt>
    <dgm:pt modelId="{3F24810A-31B8-40E2-B4D8-6178340CCB0F}" type="parTrans" cxnId="{A1C48E8C-7330-46B4-B3C3-C53B66CDCB42}">
      <dgm:prSet/>
      <dgm:spPr/>
      <dgm:t>
        <a:bodyPr/>
        <a:lstStyle/>
        <a:p>
          <a:endParaRPr lang="en-US"/>
        </a:p>
      </dgm:t>
    </dgm:pt>
    <dgm:pt modelId="{7C6F4D95-2744-43B7-A06E-2320AB652730}" type="sibTrans" cxnId="{A1C48E8C-7330-46B4-B3C3-C53B66CDCB42}">
      <dgm:prSet/>
      <dgm:spPr/>
      <dgm:t>
        <a:bodyPr/>
        <a:lstStyle/>
        <a:p>
          <a:endParaRPr lang="en-US"/>
        </a:p>
      </dgm:t>
    </dgm:pt>
    <dgm:pt modelId="{2E13541D-1711-4A90-B682-C28969BFC520}">
      <dgm:prSet phldrT="[Text]"/>
      <dgm:spPr/>
      <dgm:t>
        <a:bodyPr/>
        <a:lstStyle/>
        <a:p>
          <a:r>
            <a:rPr lang="en-US" dirty="0"/>
            <a:t>Cross with all combinations except 4 most extreme</a:t>
          </a:r>
        </a:p>
      </dgm:t>
    </dgm:pt>
    <dgm:pt modelId="{561FF596-A720-4953-A383-10AA945AAFAD}" type="parTrans" cxnId="{AC0ADC53-CBF8-4D16-A8A2-0C85EC4FF622}">
      <dgm:prSet/>
      <dgm:spPr/>
      <dgm:t>
        <a:bodyPr/>
        <a:lstStyle/>
        <a:p>
          <a:endParaRPr lang="en-US"/>
        </a:p>
      </dgm:t>
    </dgm:pt>
    <dgm:pt modelId="{A5667467-8D20-4CD9-B5AC-5BEF819D6F41}" type="sibTrans" cxnId="{AC0ADC53-CBF8-4D16-A8A2-0C85EC4FF622}">
      <dgm:prSet/>
      <dgm:spPr/>
      <dgm:t>
        <a:bodyPr/>
        <a:lstStyle/>
        <a:p>
          <a:endParaRPr lang="en-US"/>
        </a:p>
      </dgm:t>
    </dgm:pt>
    <dgm:pt modelId="{509F88D6-3DCC-408D-AC41-D379D5E9068B}">
      <dgm:prSet phldrT="[Text]"/>
      <dgm:spPr/>
      <dgm:t>
        <a:bodyPr/>
        <a:lstStyle/>
        <a:p>
          <a:r>
            <a:rPr lang="en-US" dirty="0"/>
            <a:t>Factorial cross combination</a:t>
          </a:r>
        </a:p>
      </dgm:t>
    </dgm:pt>
    <dgm:pt modelId="{87677465-3E16-4FDE-9A4F-2F2B9CBC98F1}" type="parTrans" cxnId="{796C0FE0-D933-4056-AE90-9A291251A9DE}">
      <dgm:prSet/>
      <dgm:spPr/>
      <dgm:t>
        <a:bodyPr/>
        <a:lstStyle/>
        <a:p>
          <a:endParaRPr lang="en-US"/>
        </a:p>
      </dgm:t>
    </dgm:pt>
    <dgm:pt modelId="{0D1306F3-880C-4E52-B826-C9B9F54B01F3}" type="sibTrans" cxnId="{796C0FE0-D933-4056-AE90-9A291251A9DE}">
      <dgm:prSet/>
      <dgm:spPr/>
      <dgm:t>
        <a:bodyPr/>
        <a:lstStyle/>
        <a:p>
          <a:endParaRPr lang="en-US"/>
        </a:p>
      </dgm:t>
    </dgm:pt>
    <dgm:pt modelId="{149CD334-6D25-46D9-9D9F-0CDFD3EA78B9}">
      <dgm:prSet phldrT="[Text]"/>
      <dgm:spPr/>
      <dgm:t>
        <a:bodyPr/>
        <a:lstStyle/>
        <a:p>
          <a:r>
            <a:rPr lang="en-US" dirty="0"/>
            <a:t>Quantify the role of probe and insert length in exome capture efficiency and specificity</a:t>
          </a:r>
        </a:p>
      </dgm:t>
    </dgm:pt>
    <dgm:pt modelId="{09A015F4-1DFD-4F9C-AA1A-A04CB399791F}" type="sibTrans" cxnId="{98B17232-FA22-4B4F-9B40-7563A946F04A}">
      <dgm:prSet/>
      <dgm:spPr/>
      <dgm:t>
        <a:bodyPr/>
        <a:lstStyle/>
        <a:p>
          <a:endParaRPr lang="en-US"/>
        </a:p>
      </dgm:t>
    </dgm:pt>
    <dgm:pt modelId="{C08C7A8F-754D-4404-8A31-CE7551A9FA45}" type="parTrans" cxnId="{98B17232-FA22-4B4F-9B40-7563A946F04A}">
      <dgm:prSet/>
      <dgm:spPr/>
      <dgm:t>
        <a:bodyPr/>
        <a:lstStyle/>
        <a:p>
          <a:endParaRPr lang="en-US"/>
        </a:p>
      </dgm:t>
    </dgm:pt>
    <dgm:pt modelId="{8553F018-9663-4DCA-A7BB-CC465B8D7EF7}">
      <dgm:prSet phldrT="[Text]"/>
      <dgm:spPr/>
      <dgm:t>
        <a:bodyPr/>
        <a:lstStyle/>
        <a:p>
          <a:r>
            <a:rPr lang="en-US" dirty="0"/>
            <a:t>180, 350 bp DNA insert and 180, 270, and 360 cDNA probe length</a:t>
          </a:r>
        </a:p>
      </dgm:t>
    </dgm:pt>
    <dgm:pt modelId="{46DE41B0-71E0-4074-B2F4-745EE5AA0FED}" type="sibTrans" cxnId="{24ED640A-13F9-4021-9B34-494478A75D0D}">
      <dgm:prSet/>
      <dgm:spPr/>
      <dgm:t>
        <a:bodyPr/>
        <a:lstStyle/>
        <a:p>
          <a:endParaRPr lang="en-US"/>
        </a:p>
      </dgm:t>
    </dgm:pt>
    <dgm:pt modelId="{9DD9A5D4-30E5-42A6-88DB-2C780FDFE6EA}" type="parTrans" cxnId="{24ED640A-13F9-4021-9B34-494478A75D0D}">
      <dgm:prSet/>
      <dgm:spPr/>
      <dgm:t>
        <a:bodyPr/>
        <a:lstStyle/>
        <a:p>
          <a:endParaRPr lang="en-US"/>
        </a:p>
      </dgm:t>
    </dgm:pt>
    <dgm:pt modelId="{B60F3864-D693-47B6-8F31-739844C0FF3F}">
      <dgm:prSet phldrT="[Text]"/>
      <dgm:spPr/>
      <dgm:t>
        <a:bodyPr/>
        <a:lstStyle/>
        <a:p>
          <a:r>
            <a:rPr lang="en-US" dirty="0"/>
            <a:t>Factorial cross combination</a:t>
          </a:r>
        </a:p>
      </dgm:t>
    </dgm:pt>
    <dgm:pt modelId="{790068BA-3083-4886-8D6C-3BB74217B3D6}" type="sibTrans" cxnId="{A6E1D0E2-2207-4023-8B7A-995C0CA282D4}">
      <dgm:prSet/>
      <dgm:spPr/>
      <dgm:t>
        <a:bodyPr/>
        <a:lstStyle/>
        <a:p>
          <a:endParaRPr lang="en-US"/>
        </a:p>
      </dgm:t>
    </dgm:pt>
    <dgm:pt modelId="{FA64DC5C-7DBB-4B94-8EE0-93BC07525EA6}" type="parTrans" cxnId="{A6E1D0E2-2207-4023-8B7A-995C0CA282D4}">
      <dgm:prSet/>
      <dgm:spPr/>
      <dgm:t>
        <a:bodyPr/>
        <a:lstStyle/>
        <a:p>
          <a:endParaRPr lang="en-US"/>
        </a:p>
      </dgm:t>
    </dgm:pt>
    <dgm:pt modelId="{0CAC011B-AC17-4B1A-8F42-56CCCC8D91E0}" type="pres">
      <dgm:prSet presAssocID="{1F2AF73B-EBF2-468D-A029-0DAA3A7EBF40}" presName="linearFlow" presStyleCnt="0">
        <dgm:presLayoutVars>
          <dgm:dir/>
          <dgm:animLvl val="lvl"/>
          <dgm:resizeHandles val="exact"/>
        </dgm:presLayoutVars>
      </dgm:prSet>
      <dgm:spPr/>
    </dgm:pt>
    <dgm:pt modelId="{CC58D856-A004-4E5C-BC2D-A9F0A9A061C6}" type="pres">
      <dgm:prSet presAssocID="{2E7AA538-2A33-43D8-9A2F-CED0EA66CC86}" presName="composite" presStyleCnt="0"/>
      <dgm:spPr/>
    </dgm:pt>
    <dgm:pt modelId="{D7294506-D097-4CB6-9F9D-4648BACC1D95}" type="pres">
      <dgm:prSet presAssocID="{2E7AA538-2A33-43D8-9A2F-CED0EA66CC86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CF401323-02FF-4C5C-809D-1B55980734F5}" type="pres">
      <dgm:prSet presAssocID="{2E7AA538-2A33-43D8-9A2F-CED0EA66CC86}" presName="descendantText" presStyleLbl="alignAcc1" presStyleIdx="0" presStyleCnt="3">
        <dgm:presLayoutVars>
          <dgm:bulletEnabled val="1"/>
        </dgm:presLayoutVars>
      </dgm:prSet>
      <dgm:spPr/>
    </dgm:pt>
    <dgm:pt modelId="{0CA7AAD8-B29A-4FF0-BD53-91A88D50A072}" type="pres">
      <dgm:prSet presAssocID="{A94AEE4B-EBFB-45EE-B637-E9D362FBD8B5}" presName="sp" presStyleCnt="0"/>
      <dgm:spPr/>
    </dgm:pt>
    <dgm:pt modelId="{FDD13CD7-24C6-44EB-95DA-244CFAC2E133}" type="pres">
      <dgm:prSet presAssocID="{30341812-58B1-412D-985E-77CDB742D633}" presName="composite" presStyleCnt="0"/>
      <dgm:spPr/>
    </dgm:pt>
    <dgm:pt modelId="{084C6F70-E148-453B-BBAE-4EFA1B9F4F87}" type="pres">
      <dgm:prSet presAssocID="{30341812-58B1-412D-985E-77CDB742D63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06067ADA-678D-4505-A00B-6140A828B9ED}" type="pres">
      <dgm:prSet presAssocID="{30341812-58B1-412D-985E-77CDB742D633}" presName="descendantText" presStyleLbl="alignAcc1" presStyleIdx="1" presStyleCnt="3">
        <dgm:presLayoutVars>
          <dgm:bulletEnabled val="1"/>
        </dgm:presLayoutVars>
      </dgm:prSet>
      <dgm:spPr/>
    </dgm:pt>
    <dgm:pt modelId="{11EA0582-C0E8-4D50-89B7-A97AB06BA175}" type="pres">
      <dgm:prSet presAssocID="{0C64508C-1AC9-4B1E-A4A6-59259B9C5721}" presName="sp" presStyleCnt="0"/>
      <dgm:spPr/>
    </dgm:pt>
    <dgm:pt modelId="{506DEDAD-753E-44CE-959C-8C1D352F6A55}" type="pres">
      <dgm:prSet presAssocID="{5FF09B11-AEF3-4853-A8A5-600B734E9020}" presName="composite" presStyleCnt="0"/>
      <dgm:spPr/>
    </dgm:pt>
    <dgm:pt modelId="{31EB3D54-F13E-471C-99DA-229BE474B2CE}" type="pres">
      <dgm:prSet presAssocID="{5FF09B11-AEF3-4853-A8A5-600B734E902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282A2AE3-B4A1-43DA-8ED7-444A94C00721}" type="pres">
      <dgm:prSet presAssocID="{5FF09B11-AEF3-4853-A8A5-600B734E902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24ED640A-13F9-4021-9B34-494478A75D0D}" srcId="{2E7AA538-2A33-43D8-9A2F-CED0EA66CC86}" destId="{8553F018-9663-4DCA-A7BB-CC465B8D7EF7}" srcOrd="1" destOrd="0" parTransId="{9DD9A5D4-30E5-42A6-88DB-2C780FDFE6EA}" sibTransId="{46DE41B0-71E0-4074-B2F4-745EE5AA0FED}"/>
    <dgm:cxn modelId="{F531C02F-CA7F-472B-B3AB-7DD4EBD571D9}" type="presOf" srcId="{8553F018-9663-4DCA-A7BB-CC465B8D7EF7}" destId="{CF401323-02FF-4C5C-809D-1B55980734F5}" srcOrd="0" destOrd="1" presId="urn:microsoft.com/office/officeart/2005/8/layout/chevron2"/>
    <dgm:cxn modelId="{762F0832-9FDD-4571-B5BF-6448A863CEA8}" srcId="{1F2AF73B-EBF2-468D-A029-0DAA3A7EBF40}" destId="{2E7AA538-2A33-43D8-9A2F-CED0EA66CC86}" srcOrd="0" destOrd="0" parTransId="{A6FACC96-6B4B-4859-B7BE-9229944BC28F}" sibTransId="{A94AEE4B-EBFB-45EE-B637-E9D362FBD8B5}"/>
    <dgm:cxn modelId="{98B17232-FA22-4B4F-9B40-7563A946F04A}" srcId="{2E7AA538-2A33-43D8-9A2F-CED0EA66CC86}" destId="{149CD334-6D25-46D9-9D9F-0CDFD3EA78B9}" srcOrd="0" destOrd="0" parTransId="{C08C7A8F-754D-4404-8A31-CE7551A9FA45}" sibTransId="{09A015F4-1DFD-4F9C-AA1A-A04CB399791F}"/>
    <dgm:cxn modelId="{7E1A1D36-7C77-4B96-A29C-6CF87D95C729}" type="presOf" srcId="{30341812-58B1-412D-985E-77CDB742D633}" destId="{084C6F70-E148-453B-BBAE-4EFA1B9F4F87}" srcOrd="0" destOrd="0" presId="urn:microsoft.com/office/officeart/2005/8/layout/chevron2"/>
    <dgm:cxn modelId="{23626943-0014-42B5-83D0-2192188E1C2A}" type="presOf" srcId="{B60F3864-D693-47B6-8F31-739844C0FF3F}" destId="{CF401323-02FF-4C5C-809D-1B55980734F5}" srcOrd="0" destOrd="2" presId="urn:microsoft.com/office/officeart/2005/8/layout/chevron2"/>
    <dgm:cxn modelId="{DAE5E664-8F23-4731-BC41-15546C7BE302}" type="presOf" srcId="{2E7AA538-2A33-43D8-9A2F-CED0EA66CC86}" destId="{D7294506-D097-4CB6-9F9D-4648BACC1D95}" srcOrd="0" destOrd="0" presId="urn:microsoft.com/office/officeart/2005/8/layout/chevron2"/>
    <dgm:cxn modelId="{CB150846-BBF0-479E-996A-69D590637C73}" type="presOf" srcId="{0EE67904-7EA8-4BCC-AD14-CE0CA40423BB}" destId="{06067ADA-678D-4505-A00B-6140A828B9ED}" srcOrd="0" destOrd="1" presId="urn:microsoft.com/office/officeart/2005/8/layout/chevron2"/>
    <dgm:cxn modelId="{58A9E76C-09C8-4787-9C32-1ADA61BA8667}" type="presOf" srcId="{F9FB40BE-3217-44EB-8A6E-758BA8699FEB}" destId="{282A2AE3-B4A1-43DA-8ED7-444A94C00721}" srcOrd="0" destOrd="0" presId="urn:microsoft.com/office/officeart/2005/8/layout/chevron2"/>
    <dgm:cxn modelId="{AC0ADC53-CBF8-4D16-A8A2-0C85EC4FF622}" srcId="{30341812-58B1-412D-985E-77CDB742D633}" destId="{2E13541D-1711-4A90-B682-C28969BFC520}" srcOrd="2" destOrd="0" parTransId="{561FF596-A720-4953-A383-10AA945AAFAD}" sibTransId="{A5667467-8D20-4CD9-B5AC-5BEF819D6F41}"/>
    <dgm:cxn modelId="{7B6B2076-442C-49B8-9710-1DD27182548D}" type="presOf" srcId="{4D347CD3-7CD4-4BE6-BB91-81A3FE9F087F}" destId="{282A2AE3-B4A1-43DA-8ED7-444A94C00721}" srcOrd="0" destOrd="1" presId="urn:microsoft.com/office/officeart/2005/8/layout/chevron2"/>
    <dgm:cxn modelId="{1EFB917E-5C90-4BCF-ACBB-2EE0085FD46F}" type="presOf" srcId="{509F88D6-3DCC-408D-AC41-D379D5E9068B}" destId="{282A2AE3-B4A1-43DA-8ED7-444A94C00721}" srcOrd="0" destOrd="2" presId="urn:microsoft.com/office/officeart/2005/8/layout/chevron2"/>
    <dgm:cxn modelId="{B38A2489-7B52-48D5-B388-23DC55EDE2B7}" srcId="{5FF09B11-AEF3-4853-A8A5-600B734E9020}" destId="{F9FB40BE-3217-44EB-8A6E-758BA8699FEB}" srcOrd="0" destOrd="0" parTransId="{C5AB4C48-258F-4453-B715-F84A2F256C83}" sibTransId="{557D9801-6BCB-424A-A3CF-ED5CE4ACD7EB}"/>
    <dgm:cxn modelId="{D9E0D18A-F9AF-46A6-9991-E84C24FC78C1}" srcId="{1F2AF73B-EBF2-468D-A029-0DAA3A7EBF40}" destId="{30341812-58B1-412D-985E-77CDB742D633}" srcOrd="1" destOrd="0" parTransId="{EBC2F842-9E8E-47E1-A133-37329EB79351}" sibTransId="{0C64508C-1AC9-4B1E-A4A6-59259B9C5721}"/>
    <dgm:cxn modelId="{A1C48E8C-7330-46B4-B3C3-C53B66CDCB42}" srcId="{5FF09B11-AEF3-4853-A8A5-600B734E9020}" destId="{4D347CD3-7CD4-4BE6-BB91-81A3FE9F087F}" srcOrd="1" destOrd="0" parTransId="{3F24810A-31B8-40E2-B4D8-6178340CCB0F}" sibTransId="{7C6F4D95-2744-43B7-A06E-2320AB652730}"/>
    <dgm:cxn modelId="{8D00C49E-B876-404D-B1CF-08E8C2818871}" srcId="{30341812-58B1-412D-985E-77CDB742D633}" destId="{0EE67904-7EA8-4BCC-AD14-CE0CA40423BB}" srcOrd="1" destOrd="0" parTransId="{9FEE87DD-4F30-4E6C-B1FA-59F4C061B064}" sibTransId="{527BC762-86BC-4114-9DFF-0C66676096F9}"/>
    <dgm:cxn modelId="{935ABCA4-9C95-4BA0-8107-46CCA4BA36F1}" type="presOf" srcId="{2E13541D-1711-4A90-B682-C28969BFC520}" destId="{06067ADA-678D-4505-A00B-6140A828B9ED}" srcOrd="0" destOrd="2" presId="urn:microsoft.com/office/officeart/2005/8/layout/chevron2"/>
    <dgm:cxn modelId="{A2B4D1C3-C2F2-4CA6-A07F-BB7BCE28587E}" type="presOf" srcId="{1F2AF73B-EBF2-468D-A029-0DAA3A7EBF40}" destId="{0CAC011B-AC17-4B1A-8F42-56CCCC8D91E0}" srcOrd="0" destOrd="0" presId="urn:microsoft.com/office/officeart/2005/8/layout/chevron2"/>
    <dgm:cxn modelId="{DB3D5DD3-3A36-44B1-95B8-11441AF4E304}" srcId="{30341812-58B1-412D-985E-77CDB742D633}" destId="{BA4EE896-8DE4-4481-BD7E-DF11D3552A8A}" srcOrd="0" destOrd="0" parTransId="{5825B841-3B21-4D48-8250-D1F0DC0E7D4E}" sibTransId="{B35A0305-35B5-4FC6-9761-A26430EAB2A7}"/>
    <dgm:cxn modelId="{D94A09D6-EB69-475A-B0A5-0745FA8F9708}" type="presOf" srcId="{149CD334-6D25-46D9-9D9F-0CDFD3EA78B9}" destId="{CF401323-02FF-4C5C-809D-1B55980734F5}" srcOrd="0" destOrd="0" presId="urn:microsoft.com/office/officeart/2005/8/layout/chevron2"/>
    <dgm:cxn modelId="{796C0FE0-D933-4056-AE90-9A291251A9DE}" srcId="{5FF09B11-AEF3-4853-A8A5-600B734E9020}" destId="{509F88D6-3DCC-408D-AC41-D379D5E9068B}" srcOrd="2" destOrd="0" parTransId="{87677465-3E16-4FDE-9A4F-2F2B9CBC98F1}" sibTransId="{0D1306F3-880C-4E52-B826-C9B9F54B01F3}"/>
    <dgm:cxn modelId="{A6E1D0E2-2207-4023-8B7A-995C0CA282D4}" srcId="{2E7AA538-2A33-43D8-9A2F-CED0EA66CC86}" destId="{B60F3864-D693-47B6-8F31-739844C0FF3F}" srcOrd="2" destOrd="0" parTransId="{FA64DC5C-7DBB-4B94-8EE0-93BC07525EA6}" sibTransId="{790068BA-3083-4886-8D6C-3BB74217B3D6}"/>
    <dgm:cxn modelId="{997AF0E2-7830-4059-87B2-F81A687AD009}" type="presOf" srcId="{BA4EE896-8DE4-4481-BD7E-DF11D3552A8A}" destId="{06067ADA-678D-4505-A00B-6140A828B9ED}" srcOrd="0" destOrd="0" presId="urn:microsoft.com/office/officeart/2005/8/layout/chevron2"/>
    <dgm:cxn modelId="{405CC9FB-CE3A-47D8-BC47-8B5B4FE63503}" type="presOf" srcId="{5FF09B11-AEF3-4853-A8A5-600B734E9020}" destId="{31EB3D54-F13E-471C-99DA-229BE474B2CE}" srcOrd="0" destOrd="0" presId="urn:microsoft.com/office/officeart/2005/8/layout/chevron2"/>
    <dgm:cxn modelId="{AE9A8CFC-DDA4-4D49-827D-D9ECBF8E297C}" srcId="{1F2AF73B-EBF2-468D-A029-0DAA3A7EBF40}" destId="{5FF09B11-AEF3-4853-A8A5-600B734E9020}" srcOrd="2" destOrd="0" parTransId="{83C8B143-703D-495E-9002-56BD46A298CD}" sibTransId="{C47DB6DC-EF29-4D50-BCB2-67EF393A969E}"/>
    <dgm:cxn modelId="{0EF8BCD0-F2F6-43BA-A4A8-916F43780028}" type="presParOf" srcId="{0CAC011B-AC17-4B1A-8F42-56CCCC8D91E0}" destId="{CC58D856-A004-4E5C-BC2D-A9F0A9A061C6}" srcOrd="0" destOrd="0" presId="urn:microsoft.com/office/officeart/2005/8/layout/chevron2"/>
    <dgm:cxn modelId="{6617BE31-5A57-4A05-95F5-DBD8907DDADE}" type="presParOf" srcId="{CC58D856-A004-4E5C-BC2D-A9F0A9A061C6}" destId="{D7294506-D097-4CB6-9F9D-4648BACC1D95}" srcOrd="0" destOrd="0" presId="urn:microsoft.com/office/officeart/2005/8/layout/chevron2"/>
    <dgm:cxn modelId="{03A12D4C-D668-4975-850D-A2601ACF9CB1}" type="presParOf" srcId="{CC58D856-A004-4E5C-BC2D-A9F0A9A061C6}" destId="{CF401323-02FF-4C5C-809D-1B55980734F5}" srcOrd="1" destOrd="0" presId="urn:microsoft.com/office/officeart/2005/8/layout/chevron2"/>
    <dgm:cxn modelId="{C06B8425-5DAA-45E8-8685-02B79C0CD233}" type="presParOf" srcId="{0CAC011B-AC17-4B1A-8F42-56CCCC8D91E0}" destId="{0CA7AAD8-B29A-4FF0-BD53-91A88D50A072}" srcOrd="1" destOrd="0" presId="urn:microsoft.com/office/officeart/2005/8/layout/chevron2"/>
    <dgm:cxn modelId="{DEA2CF0C-35BF-4C3A-9E66-2DF92577FF20}" type="presParOf" srcId="{0CAC011B-AC17-4B1A-8F42-56CCCC8D91E0}" destId="{FDD13CD7-24C6-44EB-95DA-244CFAC2E133}" srcOrd="2" destOrd="0" presId="urn:microsoft.com/office/officeart/2005/8/layout/chevron2"/>
    <dgm:cxn modelId="{5F0D047C-24FF-4DEF-BD12-07D8B0FE0B07}" type="presParOf" srcId="{FDD13CD7-24C6-44EB-95DA-244CFAC2E133}" destId="{084C6F70-E148-453B-BBAE-4EFA1B9F4F87}" srcOrd="0" destOrd="0" presId="urn:microsoft.com/office/officeart/2005/8/layout/chevron2"/>
    <dgm:cxn modelId="{9A986F95-D67A-4DDA-842D-53B3B99E4444}" type="presParOf" srcId="{FDD13CD7-24C6-44EB-95DA-244CFAC2E133}" destId="{06067ADA-678D-4505-A00B-6140A828B9ED}" srcOrd="1" destOrd="0" presId="urn:microsoft.com/office/officeart/2005/8/layout/chevron2"/>
    <dgm:cxn modelId="{41C9D31B-B4F1-4607-833C-A810DC0FC6D5}" type="presParOf" srcId="{0CAC011B-AC17-4B1A-8F42-56CCCC8D91E0}" destId="{11EA0582-C0E8-4D50-89B7-A97AB06BA175}" srcOrd="3" destOrd="0" presId="urn:microsoft.com/office/officeart/2005/8/layout/chevron2"/>
    <dgm:cxn modelId="{1FCDFA8E-7244-4D5E-B233-3C5E3262974D}" type="presParOf" srcId="{0CAC011B-AC17-4B1A-8F42-56CCCC8D91E0}" destId="{506DEDAD-753E-44CE-959C-8C1D352F6A55}" srcOrd="4" destOrd="0" presId="urn:microsoft.com/office/officeart/2005/8/layout/chevron2"/>
    <dgm:cxn modelId="{126CE353-5D1A-461F-8F9B-70ECB1A760BE}" type="presParOf" srcId="{506DEDAD-753E-44CE-959C-8C1D352F6A55}" destId="{31EB3D54-F13E-471C-99DA-229BE474B2CE}" srcOrd="0" destOrd="0" presId="urn:microsoft.com/office/officeart/2005/8/layout/chevron2"/>
    <dgm:cxn modelId="{03BBB304-301D-4E2E-B98C-5ABF91E77C8D}" type="presParOf" srcId="{506DEDAD-753E-44CE-959C-8C1D352F6A55}" destId="{282A2AE3-B4A1-43DA-8ED7-444A94C0072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78688FA-F59B-4E36-BE4B-ABC696362917}" type="doc">
      <dgm:prSet loTypeId="urn:microsoft.com/office/officeart/2005/8/layout/radial3" loCatId="cycle" qsTypeId="urn:microsoft.com/office/officeart/2005/8/quickstyle/3d4" qsCatId="3D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39850C2F-835B-48E7-9B3D-F55E9481DF37}">
      <dgm:prSet phldrT="[Text]"/>
      <dgm:spPr/>
      <dgm:t>
        <a:bodyPr/>
        <a:lstStyle/>
        <a:p>
          <a:r>
            <a:rPr lang="en-US" dirty="0"/>
            <a:t>Validation</a:t>
          </a:r>
        </a:p>
      </dgm:t>
    </dgm:pt>
    <dgm:pt modelId="{36265A45-09F4-4223-B914-69CEDC78041A}" type="parTrans" cxnId="{3A4DE274-6F0C-459C-8D08-C888494024A0}">
      <dgm:prSet/>
      <dgm:spPr/>
      <dgm:t>
        <a:bodyPr/>
        <a:lstStyle/>
        <a:p>
          <a:endParaRPr lang="en-US"/>
        </a:p>
      </dgm:t>
    </dgm:pt>
    <dgm:pt modelId="{53A477E9-B289-4A8F-B370-863AB28800BA}" type="sibTrans" cxnId="{3A4DE274-6F0C-459C-8D08-C888494024A0}">
      <dgm:prSet/>
      <dgm:spPr/>
      <dgm:t>
        <a:bodyPr/>
        <a:lstStyle/>
        <a:p>
          <a:endParaRPr lang="en-US"/>
        </a:p>
      </dgm:t>
    </dgm:pt>
    <dgm:pt modelId="{0FB10D13-771E-4333-BB8C-766E05CC0CD2}">
      <dgm:prSet phldrT="[Text]"/>
      <dgm:spPr/>
      <dgm:t>
        <a:bodyPr/>
        <a:lstStyle/>
        <a:p>
          <a:r>
            <a:rPr lang="en-US" dirty="0"/>
            <a:t>WGS</a:t>
          </a:r>
        </a:p>
      </dgm:t>
    </dgm:pt>
    <dgm:pt modelId="{97F7D00E-62E6-46E1-A8A9-F988A758DDBD}" type="parTrans" cxnId="{CD9913D6-3111-4690-BE5B-FBCEE02E1855}">
      <dgm:prSet/>
      <dgm:spPr/>
      <dgm:t>
        <a:bodyPr/>
        <a:lstStyle/>
        <a:p>
          <a:endParaRPr lang="en-US"/>
        </a:p>
      </dgm:t>
    </dgm:pt>
    <dgm:pt modelId="{69558E4F-5009-4078-9047-65E5EC95915D}" type="sibTrans" cxnId="{CD9913D6-3111-4690-BE5B-FBCEE02E1855}">
      <dgm:prSet/>
      <dgm:spPr/>
      <dgm:t>
        <a:bodyPr/>
        <a:lstStyle/>
        <a:p>
          <a:endParaRPr lang="en-US"/>
        </a:p>
      </dgm:t>
    </dgm:pt>
    <dgm:pt modelId="{54E8F66F-250A-47A5-854B-54E4BA526A66}">
      <dgm:prSet phldrT="[Text]"/>
      <dgm:spPr/>
      <dgm:t>
        <a:bodyPr/>
        <a:lstStyle/>
        <a:p>
          <a:r>
            <a:rPr lang="en-US" dirty="0"/>
            <a:t>RNAseq</a:t>
          </a:r>
        </a:p>
      </dgm:t>
    </dgm:pt>
    <dgm:pt modelId="{BB2FE9D2-CFF4-43D6-BBE5-33E94BCCDEA3}" type="parTrans" cxnId="{DA1E37FD-E691-4124-9C25-D10FFC298403}">
      <dgm:prSet/>
      <dgm:spPr/>
      <dgm:t>
        <a:bodyPr/>
        <a:lstStyle/>
        <a:p>
          <a:endParaRPr lang="en-US"/>
        </a:p>
      </dgm:t>
    </dgm:pt>
    <dgm:pt modelId="{D10BFCD3-3D37-43A7-8BDB-012473723735}" type="sibTrans" cxnId="{DA1E37FD-E691-4124-9C25-D10FFC298403}">
      <dgm:prSet/>
      <dgm:spPr/>
      <dgm:t>
        <a:bodyPr/>
        <a:lstStyle/>
        <a:p>
          <a:endParaRPr lang="en-US"/>
        </a:p>
      </dgm:t>
    </dgm:pt>
    <dgm:pt modelId="{8787FDA0-B5A2-4EA4-AAA2-92EFE50CC1B7}">
      <dgm:prSet phldrT="[Text]"/>
      <dgm:spPr/>
      <dgm:t>
        <a:bodyPr/>
        <a:lstStyle/>
        <a:p>
          <a:r>
            <a:rPr lang="en-US" dirty="0"/>
            <a:t>MYbaits</a:t>
          </a:r>
        </a:p>
      </dgm:t>
    </dgm:pt>
    <dgm:pt modelId="{C93F358F-628F-4651-8388-90619D5F2714}" type="parTrans" cxnId="{D1A75349-E8DB-4787-AFA5-B27340FA07FA}">
      <dgm:prSet/>
      <dgm:spPr/>
      <dgm:t>
        <a:bodyPr/>
        <a:lstStyle/>
        <a:p>
          <a:endParaRPr lang="en-US"/>
        </a:p>
      </dgm:t>
    </dgm:pt>
    <dgm:pt modelId="{56726815-0A90-4681-BADB-BED286061D1C}" type="sibTrans" cxnId="{D1A75349-E8DB-4787-AFA5-B27340FA07FA}">
      <dgm:prSet/>
      <dgm:spPr/>
      <dgm:t>
        <a:bodyPr/>
        <a:lstStyle/>
        <a:p>
          <a:endParaRPr lang="en-US"/>
        </a:p>
      </dgm:t>
    </dgm:pt>
    <dgm:pt modelId="{48B7D01A-5816-419B-934D-DCD582187E82}" type="pres">
      <dgm:prSet presAssocID="{078688FA-F59B-4E36-BE4B-ABC696362917}" presName="composite" presStyleCnt="0">
        <dgm:presLayoutVars>
          <dgm:chMax val="1"/>
          <dgm:dir/>
          <dgm:resizeHandles val="exact"/>
        </dgm:presLayoutVars>
      </dgm:prSet>
      <dgm:spPr/>
    </dgm:pt>
    <dgm:pt modelId="{8AAB8117-CA4C-4B8F-A0EC-1B671F2EE17B}" type="pres">
      <dgm:prSet presAssocID="{078688FA-F59B-4E36-BE4B-ABC696362917}" presName="radial" presStyleCnt="0">
        <dgm:presLayoutVars>
          <dgm:animLvl val="ctr"/>
        </dgm:presLayoutVars>
      </dgm:prSet>
      <dgm:spPr/>
    </dgm:pt>
    <dgm:pt modelId="{69DF8A93-46C3-4280-B290-15DAEB8A0F5F}" type="pres">
      <dgm:prSet presAssocID="{39850C2F-835B-48E7-9B3D-F55E9481DF37}" presName="centerShape" presStyleLbl="vennNode1" presStyleIdx="0" presStyleCnt="4"/>
      <dgm:spPr/>
    </dgm:pt>
    <dgm:pt modelId="{B0716A61-CA75-4DAE-98CC-C5CD1B02334C}" type="pres">
      <dgm:prSet presAssocID="{0FB10D13-771E-4333-BB8C-766E05CC0CD2}" presName="node" presStyleLbl="vennNode1" presStyleIdx="1" presStyleCnt="4">
        <dgm:presLayoutVars>
          <dgm:bulletEnabled val="1"/>
        </dgm:presLayoutVars>
      </dgm:prSet>
      <dgm:spPr/>
    </dgm:pt>
    <dgm:pt modelId="{667A87C4-F484-4AB0-A95E-CD43DE885D3B}" type="pres">
      <dgm:prSet presAssocID="{54E8F66F-250A-47A5-854B-54E4BA526A66}" presName="node" presStyleLbl="vennNode1" presStyleIdx="2" presStyleCnt="4">
        <dgm:presLayoutVars>
          <dgm:bulletEnabled val="1"/>
        </dgm:presLayoutVars>
      </dgm:prSet>
      <dgm:spPr/>
    </dgm:pt>
    <dgm:pt modelId="{B1CBAFC2-3296-49EE-B40A-9F41D183A849}" type="pres">
      <dgm:prSet presAssocID="{8787FDA0-B5A2-4EA4-AAA2-92EFE50CC1B7}" presName="node" presStyleLbl="vennNode1" presStyleIdx="3" presStyleCnt="4">
        <dgm:presLayoutVars>
          <dgm:bulletEnabled val="1"/>
        </dgm:presLayoutVars>
      </dgm:prSet>
      <dgm:spPr/>
    </dgm:pt>
  </dgm:ptLst>
  <dgm:cxnLst>
    <dgm:cxn modelId="{B4E6703D-4658-417B-B320-BA1B3AB4D476}" type="presOf" srcId="{54E8F66F-250A-47A5-854B-54E4BA526A66}" destId="{667A87C4-F484-4AB0-A95E-CD43DE885D3B}" srcOrd="0" destOrd="0" presId="urn:microsoft.com/office/officeart/2005/8/layout/radial3"/>
    <dgm:cxn modelId="{D1A75349-E8DB-4787-AFA5-B27340FA07FA}" srcId="{39850C2F-835B-48E7-9B3D-F55E9481DF37}" destId="{8787FDA0-B5A2-4EA4-AAA2-92EFE50CC1B7}" srcOrd="2" destOrd="0" parTransId="{C93F358F-628F-4651-8388-90619D5F2714}" sibTransId="{56726815-0A90-4681-BADB-BED286061D1C}"/>
    <dgm:cxn modelId="{3A4DE274-6F0C-459C-8D08-C888494024A0}" srcId="{078688FA-F59B-4E36-BE4B-ABC696362917}" destId="{39850C2F-835B-48E7-9B3D-F55E9481DF37}" srcOrd="0" destOrd="0" parTransId="{36265A45-09F4-4223-B914-69CEDC78041A}" sibTransId="{53A477E9-B289-4A8F-B370-863AB28800BA}"/>
    <dgm:cxn modelId="{5B7DFF89-79A7-43D0-9DF7-4A3D10AC8075}" type="presOf" srcId="{0FB10D13-771E-4333-BB8C-766E05CC0CD2}" destId="{B0716A61-CA75-4DAE-98CC-C5CD1B02334C}" srcOrd="0" destOrd="0" presId="urn:microsoft.com/office/officeart/2005/8/layout/radial3"/>
    <dgm:cxn modelId="{962E78A7-FCDB-4AE4-B0A3-532FA21D4D31}" type="presOf" srcId="{39850C2F-835B-48E7-9B3D-F55E9481DF37}" destId="{69DF8A93-46C3-4280-B290-15DAEB8A0F5F}" srcOrd="0" destOrd="0" presId="urn:microsoft.com/office/officeart/2005/8/layout/radial3"/>
    <dgm:cxn modelId="{CD9913D6-3111-4690-BE5B-FBCEE02E1855}" srcId="{39850C2F-835B-48E7-9B3D-F55E9481DF37}" destId="{0FB10D13-771E-4333-BB8C-766E05CC0CD2}" srcOrd="0" destOrd="0" parTransId="{97F7D00E-62E6-46E1-A8A9-F988A758DDBD}" sibTransId="{69558E4F-5009-4078-9047-65E5EC95915D}"/>
    <dgm:cxn modelId="{D2B963E6-5888-4B42-BB82-3EA32DC6D216}" type="presOf" srcId="{078688FA-F59B-4E36-BE4B-ABC696362917}" destId="{48B7D01A-5816-419B-934D-DCD582187E82}" srcOrd="0" destOrd="0" presId="urn:microsoft.com/office/officeart/2005/8/layout/radial3"/>
    <dgm:cxn modelId="{ACFF1AEA-88FB-49CF-8D7F-D3C1E1028AA8}" type="presOf" srcId="{8787FDA0-B5A2-4EA4-AAA2-92EFE50CC1B7}" destId="{B1CBAFC2-3296-49EE-B40A-9F41D183A849}" srcOrd="0" destOrd="0" presId="urn:microsoft.com/office/officeart/2005/8/layout/radial3"/>
    <dgm:cxn modelId="{DA1E37FD-E691-4124-9C25-D10FFC298403}" srcId="{39850C2F-835B-48E7-9B3D-F55E9481DF37}" destId="{54E8F66F-250A-47A5-854B-54E4BA526A66}" srcOrd="1" destOrd="0" parTransId="{BB2FE9D2-CFF4-43D6-BBE5-33E94BCCDEA3}" sibTransId="{D10BFCD3-3D37-43A7-8BDB-012473723735}"/>
    <dgm:cxn modelId="{77A0008F-CA5F-46DE-9A43-96F9CC47D1BF}" type="presParOf" srcId="{48B7D01A-5816-419B-934D-DCD582187E82}" destId="{8AAB8117-CA4C-4B8F-A0EC-1B671F2EE17B}" srcOrd="0" destOrd="0" presId="urn:microsoft.com/office/officeart/2005/8/layout/radial3"/>
    <dgm:cxn modelId="{7CAE0D0B-17DE-412B-BDB8-9F05580CDAF8}" type="presParOf" srcId="{8AAB8117-CA4C-4B8F-A0EC-1B671F2EE17B}" destId="{69DF8A93-46C3-4280-B290-15DAEB8A0F5F}" srcOrd="0" destOrd="0" presId="urn:microsoft.com/office/officeart/2005/8/layout/radial3"/>
    <dgm:cxn modelId="{BF90A4DB-EE90-49D2-8156-4264016ABCD0}" type="presParOf" srcId="{8AAB8117-CA4C-4B8F-A0EC-1B671F2EE17B}" destId="{B0716A61-CA75-4DAE-98CC-C5CD1B02334C}" srcOrd="1" destOrd="0" presId="urn:microsoft.com/office/officeart/2005/8/layout/radial3"/>
    <dgm:cxn modelId="{2CEECF5B-A3A8-4703-AD92-ED890FD19923}" type="presParOf" srcId="{8AAB8117-CA4C-4B8F-A0EC-1B671F2EE17B}" destId="{667A87C4-F484-4AB0-A95E-CD43DE885D3B}" srcOrd="2" destOrd="0" presId="urn:microsoft.com/office/officeart/2005/8/layout/radial3"/>
    <dgm:cxn modelId="{4262682D-FF2C-40A8-95A0-64CE4593C517}" type="presParOf" srcId="{8AAB8117-CA4C-4B8F-A0EC-1B671F2EE17B}" destId="{B1CBAFC2-3296-49EE-B40A-9F41D183A849}" srcOrd="3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84309D-BD54-4D1D-8645-D438C99883FA}" type="doc">
      <dgm:prSet loTypeId="urn:microsoft.com/office/officeart/2005/8/layout/vList5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5919839-4B49-497D-AD5F-8F1FDD29CCDB}">
      <dgm:prSet phldrT="[Text]"/>
      <dgm:spPr/>
      <dgm:t>
        <a:bodyPr/>
        <a:lstStyle/>
        <a:p>
          <a:r>
            <a:rPr lang="en-US" dirty="0"/>
            <a:t>De novo assembly</a:t>
          </a:r>
        </a:p>
      </dgm:t>
    </dgm:pt>
    <dgm:pt modelId="{D22A9702-F5F4-4BBD-96FA-D0C46B204A7E}" type="parTrans" cxnId="{E03FBE23-F60F-46D9-BBDC-2B836B0BCDC9}">
      <dgm:prSet/>
      <dgm:spPr/>
      <dgm:t>
        <a:bodyPr/>
        <a:lstStyle/>
        <a:p>
          <a:endParaRPr lang="en-US"/>
        </a:p>
      </dgm:t>
    </dgm:pt>
    <dgm:pt modelId="{192289BD-6DC6-4215-A222-8DB5E0173B11}" type="sibTrans" cxnId="{E03FBE23-F60F-46D9-BBDC-2B836B0BCDC9}">
      <dgm:prSet/>
      <dgm:spPr/>
      <dgm:t>
        <a:bodyPr/>
        <a:lstStyle/>
        <a:p>
          <a:endParaRPr lang="en-US"/>
        </a:p>
      </dgm:t>
    </dgm:pt>
    <dgm:pt modelId="{A5607D0F-E3EE-4D07-90FA-B5E63E682D2E}">
      <dgm:prSet phldrT="[Text]"/>
      <dgm:spPr/>
      <dgm:t>
        <a:bodyPr/>
        <a:lstStyle/>
        <a:p>
          <a:r>
            <a:rPr lang="en-US" dirty="0"/>
            <a:t>Finished initial assemblies</a:t>
          </a:r>
        </a:p>
      </dgm:t>
    </dgm:pt>
    <dgm:pt modelId="{4769B6F9-A3EC-40D2-9194-2DE08199C71E}" type="parTrans" cxnId="{82AB2F0B-BE90-480A-B937-B68E20058D5C}">
      <dgm:prSet/>
      <dgm:spPr/>
      <dgm:t>
        <a:bodyPr/>
        <a:lstStyle/>
        <a:p>
          <a:endParaRPr lang="en-US"/>
        </a:p>
      </dgm:t>
    </dgm:pt>
    <dgm:pt modelId="{E484F765-99BF-466E-B0EE-F654459CE5D3}" type="sibTrans" cxnId="{82AB2F0B-BE90-480A-B937-B68E20058D5C}">
      <dgm:prSet/>
      <dgm:spPr/>
      <dgm:t>
        <a:bodyPr/>
        <a:lstStyle/>
        <a:p>
          <a:endParaRPr lang="en-US"/>
        </a:p>
      </dgm:t>
    </dgm:pt>
    <dgm:pt modelId="{9BEE8D58-B3AF-4C4D-AD18-56A0474400C9}">
      <dgm:prSet phldrT="[Text]"/>
      <dgm:spPr/>
      <dgm:t>
        <a:bodyPr/>
        <a:lstStyle/>
        <a:p>
          <a:r>
            <a:rPr lang="en-US" dirty="0"/>
            <a:t>Reassess and redesign</a:t>
          </a:r>
        </a:p>
      </dgm:t>
    </dgm:pt>
    <dgm:pt modelId="{E98AE81B-172C-4AD2-A3DE-7D401C21088C}" type="parTrans" cxnId="{3AB86005-E1C5-4B55-AFB9-9309C3D74590}">
      <dgm:prSet/>
      <dgm:spPr/>
      <dgm:t>
        <a:bodyPr/>
        <a:lstStyle/>
        <a:p>
          <a:endParaRPr lang="en-US"/>
        </a:p>
      </dgm:t>
    </dgm:pt>
    <dgm:pt modelId="{7D829326-4FFF-4970-B113-8C190A563DB4}" type="sibTrans" cxnId="{3AB86005-E1C5-4B55-AFB9-9309C3D74590}">
      <dgm:prSet/>
      <dgm:spPr/>
      <dgm:t>
        <a:bodyPr/>
        <a:lstStyle/>
        <a:p>
          <a:endParaRPr lang="en-US"/>
        </a:p>
      </dgm:t>
    </dgm:pt>
    <dgm:pt modelId="{4C4B8F55-D060-40D8-9787-414A5694C6B3}">
      <dgm:prSet phldrT="[Text]"/>
      <dgm:spPr/>
      <dgm:t>
        <a:bodyPr/>
        <a:lstStyle/>
        <a:p>
          <a:r>
            <a:rPr lang="en-US" dirty="0"/>
            <a:t>Hybrid Assembly</a:t>
          </a:r>
        </a:p>
      </dgm:t>
    </dgm:pt>
    <dgm:pt modelId="{EC96CB9A-3239-4221-9156-10FB43F88203}" type="parTrans" cxnId="{95048A78-79B0-46DD-8039-A6047D434EB7}">
      <dgm:prSet/>
      <dgm:spPr/>
      <dgm:t>
        <a:bodyPr/>
        <a:lstStyle/>
        <a:p>
          <a:endParaRPr lang="en-US"/>
        </a:p>
      </dgm:t>
    </dgm:pt>
    <dgm:pt modelId="{92972D2E-65DB-4437-8B52-AADB2C43FC9F}" type="sibTrans" cxnId="{95048A78-79B0-46DD-8039-A6047D434EB7}">
      <dgm:prSet/>
      <dgm:spPr/>
      <dgm:t>
        <a:bodyPr/>
        <a:lstStyle/>
        <a:p>
          <a:endParaRPr lang="en-US"/>
        </a:p>
      </dgm:t>
    </dgm:pt>
    <dgm:pt modelId="{BB66D87A-2620-4968-AD98-E63090C7E962}">
      <dgm:prSet phldrT="[Text]"/>
      <dgm:spPr/>
      <dgm:t>
        <a:bodyPr/>
        <a:lstStyle/>
        <a:p>
          <a:r>
            <a:rPr lang="en-US" dirty="0" err="1"/>
            <a:t>Sudo</a:t>
          </a:r>
          <a:r>
            <a:rPr lang="en-US" dirty="0"/>
            <a:t> reference design</a:t>
          </a:r>
        </a:p>
      </dgm:t>
    </dgm:pt>
    <dgm:pt modelId="{80D8CB92-1647-4AA1-ADC7-33DA52F95DD7}" type="parTrans" cxnId="{B21CD2EE-00AB-42FD-90FA-B914144F32CD}">
      <dgm:prSet/>
      <dgm:spPr/>
      <dgm:t>
        <a:bodyPr/>
        <a:lstStyle/>
        <a:p>
          <a:endParaRPr lang="en-US"/>
        </a:p>
      </dgm:t>
    </dgm:pt>
    <dgm:pt modelId="{4E20EAC7-E076-4996-94B8-62A6A045147E}" type="sibTrans" cxnId="{B21CD2EE-00AB-42FD-90FA-B914144F32CD}">
      <dgm:prSet/>
      <dgm:spPr/>
      <dgm:t>
        <a:bodyPr/>
        <a:lstStyle/>
        <a:p>
          <a:endParaRPr lang="en-US"/>
        </a:p>
      </dgm:t>
    </dgm:pt>
    <dgm:pt modelId="{31EB94AD-4C56-470D-A9D8-C6F3310B5A84}">
      <dgm:prSet phldrT="[Text]"/>
      <dgm:spPr/>
      <dgm:t>
        <a:bodyPr/>
        <a:lstStyle/>
        <a:p>
          <a:r>
            <a:rPr lang="en-US" dirty="0"/>
            <a:t>Kmer identification</a:t>
          </a:r>
        </a:p>
      </dgm:t>
    </dgm:pt>
    <dgm:pt modelId="{D4870C06-E93C-4504-BEB0-B613A87C4BB8}" type="parTrans" cxnId="{07C96413-9C43-4E79-A106-29E027CC5534}">
      <dgm:prSet/>
      <dgm:spPr/>
      <dgm:t>
        <a:bodyPr/>
        <a:lstStyle/>
        <a:p>
          <a:endParaRPr lang="en-US"/>
        </a:p>
      </dgm:t>
    </dgm:pt>
    <dgm:pt modelId="{24A30627-95FD-4D67-A48F-8FEBACFEC800}" type="sibTrans" cxnId="{07C96413-9C43-4E79-A106-29E027CC5534}">
      <dgm:prSet/>
      <dgm:spPr/>
      <dgm:t>
        <a:bodyPr/>
        <a:lstStyle/>
        <a:p>
          <a:endParaRPr lang="en-US"/>
        </a:p>
      </dgm:t>
    </dgm:pt>
    <dgm:pt modelId="{314CD896-BEB7-4F6F-BA5A-3F8D385C4B66}">
      <dgm:prSet phldrT="[Text]"/>
      <dgm:spPr/>
      <dgm:t>
        <a:bodyPr/>
        <a:lstStyle/>
        <a:p>
          <a:r>
            <a:rPr lang="en-US" dirty="0"/>
            <a:t>Validate across datasets</a:t>
          </a:r>
        </a:p>
      </dgm:t>
    </dgm:pt>
    <dgm:pt modelId="{9E5DCA85-F390-443A-B60A-2C2365F91B34}" type="parTrans" cxnId="{0E6B43E5-298D-4789-A0C7-E3DF5E8E2E08}">
      <dgm:prSet/>
      <dgm:spPr/>
      <dgm:t>
        <a:bodyPr/>
        <a:lstStyle/>
        <a:p>
          <a:endParaRPr lang="en-US"/>
        </a:p>
      </dgm:t>
    </dgm:pt>
    <dgm:pt modelId="{7550428B-69F9-40BB-A550-61BC5D1CB03F}" type="sibTrans" cxnId="{0E6B43E5-298D-4789-A0C7-E3DF5E8E2E08}">
      <dgm:prSet/>
      <dgm:spPr/>
      <dgm:t>
        <a:bodyPr/>
        <a:lstStyle/>
        <a:p>
          <a:endParaRPr lang="en-US"/>
        </a:p>
      </dgm:t>
    </dgm:pt>
    <dgm:pt modelId="{59343246-513C-4057-B35E-18AA6F040B1B}">
      <dgm:prSet phldrT="[Text]"/>
      <dgm:spPr/>
      <dgm:t>
        <a:bodyPr/>
        <a:lstStyle/>
        <a:p>
          <a:r>
            <a:rPr lang="en-US" dirty="0"/>
            <a:t>Phase 1 and Phase 2 reads</a:t>
          </a:r>
        </a:p>
      </dgm:t>
    </dgm:pt>
    <dgm:pt modelId="{70EA8853-6F3F-4D40-A332-18A1DF0643FC}" type="parTrans" cxnId="{BD44DE62-99DF-42FC-84BB-D78553960AE1}">
      <dgm:prSet/>
      <dgm:spPr/>
      <dgm:t>
        <a:bodyPr/>
        <a:lstStyle/>
        <a:p>
          <a:endParaRPr lang="en-US"/>
        </a:p>
      </dgm:t>
    </dgm:pt>
    <dgm:pt modelId="{3602C552-800F-48C3-A870-297C8D4F2A61}" type="sibTrans" cxnId="{BD44DE62-99DF-42FC-84BB-D78553960AE1}">
      <dgm:prSet/>
      <dgm:spPr/>
      <dgm:t>
        <a:bodyPr/>
        <a:lstStyle/>
        <a:p>
          <a:endParaRPr lang="en-US"/>
        </a:p>
      </dgm:t>
    </dgm:pt>
    <dgm:pt modelId="{D52FC842-7259-404C-84AF-FBB0A2C2536D}">
      <dgm:prSet phldrT="[Text]"/>
      <dgm:spPr/>
      <dgm:t>
        <a:bodyPr/>
        <a:lstStyle/>
        <a:p>
          <a:r>
            <a:rPr lang="en-US" dirty="0"/>
            <a:t>Pop-level inference</a:t>
          </a:r>
        </a:p>
      </dgm:t>
    </dgm:pt>
    <dgm:pt modelId="{7328441F-2E84-4C5A-AD82-B8C335ED4AA0}" type="parTrans" cxnId="{0828BD8D-FC94-4E50-8C50-B92D66B86E42}">
      <dgm:prSet/>
      <dgm:spPr/>
      <dgm:t>
        <a:bodyPr/>
        <a:lstStyle/>
        <a:p>
          <a:endParaRPr lang="en-US"/>
        </a:p>
      </dgm:t>
    </dgm:pt>
    <dgm:pt modelId="{502A072C-423A-4CB1-BA77-759F2103C051}" type="sibTrans" cxnId="{0828BD8D-FC94-4E50-8C50-B92D66B86E42}">
      <dgm:prSet/>
      <dgm:spPr/>
      <dgm:t>
        <a:bodyPr/>
        <a:lstStyle/>
        <a:p>
          <a:endParaRPr lang="en-US"/>
        </a:p>
      </dgm:t>
    </dgm:pt>
    <dgm:pt modelId="{B8D80B4A-1C70-46DF-B5A3-9EDD85485FC4}" type="pres">
      <dgm:prSet presAssocID="{B884309D-BD54-4D1D-8645-D438C99883FA}" presName="Name0" presStyleCnt="0">
        <dgm:presLayoutVars>
          <dgm:dir/>
          <dgm:animLvl val="lvl"/>
          <dgm:resizeHandles val="exact"/>
        </dgm:presLayoutVars>
      </dgm:prSet>
      <dgm:spPr/>
    </dgm:pt>
    <dgm:pt modelId="{E062FED5-18EE-4FC3-A031-79B4DC2F8CF9}" type="pres">
      <dgm:prSet presAssocID="{55919839-4B49-497D-AD5F-8F1FDD29CCDB}" presName="linNode" presStyleCnt="0"/>
      <dgm:spPr/>
    </dgm:pt>
    <dgm:pt modelId="{281A4705-678A-404F-92F1-C4E3B154D6A6}" type="pres">
      <dgm:prSet presAssocID="{55919839-4B49-497D-AD5F-8F1FDD29CCDB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E07E5549-4C97-41FC-B148-CECF0A203687}" type="pres">
      <dgm:prSet presAssocID="{55919839-4B49-497D-AD5F-8F1FDD29CCDB}" presName="descendantText" presStyleLbl="alignAccFollowNode1" presStyleIdx="0" presStyleCnt="3">
        <dgm:presLayoutVars>
          <dgm:bulletEnabled val="1"/>
        </dgm:presLayoutVars>
      </dgm:prSet>
      <dgm:spPr/>
    </dgm:pt>
    <dgm:pt modelId="{672D15DE-D59A-47F8-A447-09505FA7BF14}" type="pres">
      <dgm:prSet presAssocID="{192289BD-6DC6-4215-A222-8DB5E0173B11}" presName="sp" presStyleCnt="0"/>
      <dgm:spPr/>
    </dgm:pt>
    <dgm:pt modelId="{15FC76F7-61CB-4D9B-8116-58EB68FCC7CA}" type="pres">
      <dgm:prSet presAssocID="{4C4B8F55-D060-40D8-9787-414A5694C6B3}" presName="linNode" presStyleCnt="0"/>
      <dgm:spPr/>
    </dgm:pt>
    <dgm:pt modelId="{D150189F-BFC7-483B-9A0C-B027C6F2187A}" type="pres">
      <dgm:prSet presAssocID="{4C4B8F55-D060-40D8-9787-414A5694C6B3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649AE43-06C1-496C-9343-3DD4E9B6C797}" type="pres">
      <dgm:prSet presAssocID="{4C4B8F55-D060-40D8-9787-414A5694C6B3}" presName="descendantText" presStyleLbl="alignAccFollowNode1" presStyleIdx="1" presStyleCnt="3">
        <dgm:presLayoutVars>
          <dgm:bulletEnabled val="1"/>
        </dgm:presLayoutVars>
      </dgm:prSet>
      <dgm:spPr/>
    </dgm:pt>
    <dgm:pt modelId="{EB355516-AD25-4486-A598-304AED41BC9F}" type="pres">
      <dgm:prSet presAssocID="{92972D2E-65DB-4437-8B52-AADB2C43FC9F}" presName="sp" presStyleCnt="0"/>
      <dgm:spPr/>
    </dgm:pt>
    <dgm:pt modelId="{C3228ACD-96E1-49D4-94AD-A2D513E2AA8E}" type="pres">
      <dgm:prSet presAssocID="{314CD896-BEB7-4F6F-BA5A-3F8D385C4B66}" presName="linNode" presStyleCnt="0"/>
      <dgm:spPr/>
    </dgm:pt>
    <dgm:pt modelId="{DD11C1CD-1412-4CE1-AAFF-DE095AB9DE8E}" type="pres">
      <dgm:prSet presAssocID="{314CD896-BEB7-4F6F-BA5A-3F8D385C4B66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6FCAC5D4-AB07-48C5-A89E-ED32A34DB6C7}" type="pres">
      <dgm:prSet presAssocID="{314CD896-BEB7-4F6F-BA5A-3F8D385C4B66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3AB86005-E1C5-4B55-AFB9-9309C3D74590}" srcId="{55919839-4B49-497D-AD5F-8F1FDD29CCDB}" destId="{9BEE8D58-B3AF-4C4D-AD18-56A0474400C9}" srcOrd="1" destOrd="0" parTransId="{E98AE81B-172C-4AD2-A3DE-7D401C21088C}" sibTransId="{7D829326-4FFF-4970-B113-8C190A563DB4}"/>
    <dgm:cxn modelId="{2BB8D309-ED4A-4502-807B-15AC19E7FCE8}" type="presOf" srcId="{9BEE8D58-B3AF-4C4D-AD18-56A0474400C9}" destId="{E07E5549-4C97-41FC-B148-CECF0A203687}" srcOrd="0" destOrd="1" presId="urn:microsoft.com/office/officeart/2005/8/layout/vList5"/>
    <dgm:cxn modelId="{82AB2F0B-BE90-480A-B937-B68E20058D5C}" srcId="{55919839-4B49-497D-AD5F-8F1FDD29CCDB}" destId="{A5607D0F-E3EE-4D07-90FA-B5E63E682D2E}" srcOrd="0" destOrd="0" parTransId="{4769B6F9-A3EC-40D2-9194-2DE08199C71E}" sibTransId="{E484F765-99BF-466E-B0EE-F654459CE5D3}"/>
    <dgm:cxn modelId="{A700170D-6397-46A3-8AFF-D28527FCD35E}" type="presOf" srcId="{A5607D0F-E3EE-4D07-90FA-B5E63E682D2E}" destId="{E07E5549-4C97-41FC-B148-CECF0A203687}" srcOrd="0" destOrd="0" presId="urn:microsoft.com/office/officeart/2005/8/layout/vList5"/>
    <dgm:cxn modelId="{07C96413-9C43-4E79-A106-29E027CC5534}" srcId="{4C4B8F55-D060-40D8-9787-414A5694C6B3}" destId="{31EB94AD-4C56-470D-A9D8-C6F3310B5A84}" srcOrd="1" destOrd="0" parTransId="{D4870C06-E93C-4504-BEB0-B613A87C4BB8}" sibTransId="{24A30627-95FD-4D67-A48F-8FEBACFEC800}"/>
    <dgm:cxn modelId="{EE85D41C-086A-4601-B2C0-9CF4F64A6FEE}" type="presOf" srcId="{31EB94AD-4C56-470D-A9D8-C6F3310B5A84}" destId="{6649AE43-06C1-496C-9343-3DD4E9B6C797}" srcOrd="0" destOrd="1" presId="urn:microsoft.com/office/officeart/2005/8/layout/vList5"/>
    <dgm:cxn modelId="{E03FBE23-F60F-46D9-BBDC-2B836B0BCDC9}" srcId="{B884309D-BD54-4D1D-8645-D438C99883FA}" destId="{55919839-4B49-497D-AD5F-8F1FDD29CCDB}" srcOrd="0" destOrd="0" parTransId="{D22A9702-F5F4-4BBD-96FA-D0C46B204A7E}" sibTransId="{192289BD-6DC6-4215-A222-8DB5E0173B11}"/>
    <dgm:cxn modelId="{5D144432-715D-4755-9F17-032D4A95F69D}" type="presOf" srcId="{314CD896-BEB7-4F6F-BA5A-3F8D385C4B66}" destId="{DD11C1CD-1412-4CE1-AAFF-DE095AB9DE8E}" srcOrd="0" destOrd="0" presId="urn:microsoft.com/office/officeart/2005/8/layout/vList5"/>
    <dgm:cxn modelId="{FADF2C3B-CBCD-4E28-B42A-5BEA044A0D53}" type="presOf" srcId="{55919839-4B49-497D-AD5F-8F1FDD29CCDB}" destId="{281A4705-678A-404F-92F1-C4E3B154D6A6}" srcOrd="0" destOrd="0" presId="urn:microsoft.com/office/officeart/2005/8/layout/vList5"/>
    <dgm:cxn modelId="{BD44DE62-99DF-42FC-84BB-D78553960AE1}" srcId="{314CD896-BEB7-4F6F-BA5A-3F8D385C4B66}" destId="{59343246-513C-4057-B35E-18AA6F040B1B}" srcOrd="0" destOrd="0" parTransId="{70EA8853-6F3F-4D40-A332-18A1DF0643FC}" sibTransId="{3602C552-800F-48C3-A870-297C8D4F2A61}"/>
    <dgm:cxn modelId="{95048A78-79B0-46DD-8039-A6047D434EB7}" srcId="{B884309D-BD54-4D1D-8645-D438C99883FA}" destId="{4C4B8F55-D060-40D8-9787-414A5694C6B3}" srcOrd="1" destOrd="0" parTransId="{EC96CB9A-3239-4221-9156-10FB43F88203}" sibTransId="{92972D2E-65DB-4437-8B52-AADB2C43FC9F}"/>
    <dgm:cxn modelId="{0828BD8D-FC94-4E50-8C50-B92D66B86E42}" srcId="{314CD896-BEB7-4F6F-BA5A-3F8D385C4B66}" destId="{D52FC842-7259-404C-84AF-FBB0A2C2536D}" srcOrd="1" destOrd="0" parTransId="{7328441F-2E84-4C5A-AD82-B8C335ED4AA0}" sibTransId="{502A072C-423A-4CB1-BA77-759F2103C051}"/>
    <dgm:cxn modelId="{5289B9B4-E058-4A14-ABF7-B0470176A163}" type="presOf" srcId="{B884309D-BD54-4D1D-8645-D438C99883FA}" destId="{B8D80B4A-1C70-46DF-B5A3-9EDD85485FC4}" srcOrd="0" destOrd="0" presId="urn:microsoft.com/office/officeart/2005/8/layout/vList5"/>
    <dgm:cxn modelId="{65C45FC7-A74E-4280-8507-47FBB313C583}" type="presOf" srcId="{59343246-513C-4057-B35E-18AA6F040B1B}" destId="{6FCAC5D4-AB07-48C5-A89E-ED32A34DB6C7}" srcOrd="0" destOrd="0" presId="urn:microsoft.com/office/officeart/2005/8/layout/vList5"/>
    <dgm:cxn modelId="{8ADBA5DD-7086-4712-9F27-E214311FB1AE}" type="presOf" srcId="{D52FC842-7259-404C-84AF-FBB0A2C2536D}" destId="{6FCAC5D4-AB07-48C5-A89E-ED32A34DB6C7}" srcOrd="0" destOrd="1" presId="urn:microsoft.com/office/officeart/2005/8/layout/vList5"/>
    <dgm:cxn modelId="{0E6B43E5-298D-4789-A0C7-E3DF5E8E2E08}" srcId="{B884309D-BD54-4D1D-8645-D438C99883FA}" destId="{314CD896-BEB7-4F6F-BA5A-3F8D385C4B66}" srcOrd="2" destOrd="0" parTransId="{9E5DCA85-F390-443A-B60A-2C2365F91B34}" sibTransId="{7550428B-69F9-40BB-A550-61BC5D1CB03F}"/>
    <dgm:cxn modelId="{7431E3EB-1EB7-4A5D-99A0-1A8153518F89}" type="presOf" srcId="{BB66D87A-2620-4968-AD98-E63090C7E962}" destId="{6649AE43-06C1-496C-9343-3DD4E9B6C797}" srcOrd="0" destOrd="0" presId="urn:microsoft.com/office/officeart/2005/8/layout/vList5"/>
    <dgm:cxn modelId="{B21CD2EE-00AB-42FD-90FA-B914144F32CD}" srcId="{4C4B8F55-D060-40D8-9787-414A5694C6B3}" destId="{BB66D87A-2620-4968-AD98-E63090C7E962}" srcOrd="0" destOrd="0" parTransId="{80D8CB92-1647-4AA1-ADC7-33DA52F95DD7}" sibTransId="{4E20EAC7-E076-4996-94B8-62A6A045147E}"/>
    <dgm:cxn modelId="{245AFDF9-B124-4B7D-82B3-92A7E33CC0CE}" type="presOf" srcId="{4C4B8F55-D060-40D8-9787-414A5694C6B3}" destId="{D150189F-BFC7-483B-9A0C-B027C6F2187A}" srcOrd="0" destOrd="0" presId="urn:microsoft.com/office/officeart/2005/8/layout/vList5"/>
    <dgm:cxn modelId="{846D3402-2787-46E1-97A6-E03EC8531C31}" type="presParOf" srcId="{B8D80B4A-1C70-46DF-B5A3-9EDD85485FC4}" destId="{E062FED5-18EE-4FC3-A031-79B4DC2F8CF9}" srcOrd="0" destOrd="0" presId="urn:microsoft.com/office/officeart/2005/8/layout/vList5"/>
    <dgm:cxn modelId="{EE3B7B3E-D5C2-4B03-B16C-794E6ED76C98}" type="presParOf" srcId="{E062FED5-18EE-4FC3-A031-79B4DC2F8CF9}" destId="{281A4705-678A-404F-92F1-C4E3B154D6A6}" srcOrd="0" destOrd="0" presId="urn:microsoft.com/office/officeart/2005/8/layout/vList5"/>
    <dgm:cxn modelId="{D845E418-C432-4852-869B-BC03A801BBA9}" type="presParOf" srcId="{E062FED5-18EE-4FC3-A031-79B4DC2F8CF9}" destId="{E07E5549-4C97-41FC-B148-CECF0A203687}" srcOrd="1" destOrd="0" presId="urn:microsoft.com/office/officeart/2005/8/layout/vList5"/>
    <dgm:cxn modelId="{F2C2DEDA-7982-4E10-8317-BCB7BA85E50F}" type="presParOf" srcId="{B8D80B4A-1C70-46DF-B5A3-9EDD85485FC4}" destId="{672D15DE-D59A-47F8-A447-09505FA7BF14}" srcOrd="1" destOrd="0" presId="urn:microsoft.com/office/officeart/2005/8/layout/vList5"/>
    <dgm:cxn modelId="{3C5EBB0F-271C-4804-A8DA-D6FCE42B7872}" type="presParOf" srcId="{B8D80B4A-1C70-46DF-B5A3-9EDD85485FC4}" destId="{15FC76F7-61CB-4D9B-8116-58EB68FCC7CA}" srcOrd="2" destOrd="0" presId="urn:microsoft.com/office/officeart/2005/8/layout/vList5"/>
    <dgm:cxn modelId="{CEDDE6D0-A631-484F-9F0C-C970B0D11CCA}" type="presParOf" srcId="{15FC76F7-61CB-4D9B-8116-58EB68FCC7CA}" destId="{D150189F-BFC7-483B-9A0C-B027C6F2187A}" srcOrd="0" destOrd="0" presId="urn:microsoft.com/office/officeart/2005/8/layout/vList5"/>
    <dgm:cxn modelId="{284C3974-0998-43EA-8B1C-4B01EEE3625C}" type="presParOf" srcId="{15FC76F7-61CB-4D9B-8116-58EB68FCC7CA}" destId="{6649AE43-06C1-496C-9343-3DD4E9B6C797}" srcOrd="1" destOrd="0" presId="urn:microsoft.com/office/officeart/2005/8/layout/vList5"/>
    <dgm:cxn modelId="{6DB1CD2E-3FDE-4564-8089-879D5356E82C}" type="presParOf" srcId="{B8D80B4A-1C70-46DF-B5A3-9EDD85485FC4}" destId="{EB355516-AD25-4486-A598-304AED41BC9F}" srcOrd="3" destOrd="0" presId="urn:microsoft.com/office/officeart/2005/8/layout/vList5"/>
    <dgm:cxn modelId="{5AF51DBA-2D1C-429A-8E93-7854D95200C5}" type="presParOf" srcId="{B8D80B4A-1C70-46DF-B5A3-9EDD85485FC4}" destId="{C3228ACD-96E1-49D4-94AD-A2D513E2AA8E}" srcOrd="4" destOrd="0" presId="urn:microsoft.com/office/officeart/2005/8/layout/vList5"/>
    <dgm:cxn modelId="{3C29DC1A-CE2E-4545-8484-727FD6EBC234}" type="presParOf" srcId="{C3228ACD-96E1-49D4-94AD-A2D513E2AA8E}" destId="{DD11C1CD-1412-4CE1-AAFF-DE095AB9DE8E}" srcOrd="0" destOrd="0" presId="urn:microsoft.com/office/officeart/2005/8/layout/vList5"/>
    <dgm:cxn modelId="{0EFA7790-48F5-44A8-9B46-F03021C10B0C}" type="presParOf" srcId="{C3228ACD-96E1-49D4-94AD-A2D513E2AA8E}" destId="{6FCAC5D4-AB07-48C5-A89E-ED32A34DB6C7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20AC386-256D-4414-897A-72CD2055F254}" type="doc">
      <dgm:prSet loTypeId="urn:microsoft.com/office/officeart/2005/8/layout/process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32041F7-A0BF-4B54-8236-A7D39E60C18C}">
      <dgm:prSet phldrT="[Text]" custT="1"/>
      <dgm:spPr/>
      <dgm:t>
        <a:bodyPr/>
        <a:lstStyle/>
        <a:p>
          <a:r>
            <a:rPr lang="en-US" sz="2400" dirty="0"/>
            <a:t>Spring 2021</a:t>
          </a:r>
        </a:p>
      </dgm:t>
    </dgm:pt>
    <dgm:pt modelId="{21A3CAC3-94E8-4361-B4DB-15354BC388C3}" type="parTrans" cxnId="{48A9E6C1-AB47-495D-9A25-BB6E7B7FFC0F}">
      <dgm:prSet/>
      <dgm:spPr/>
      <dgm:t>
        <a:bodyPr/>
        <a:lstStyle/>
        <a:p>
          <a:endParaRPr lang="en-US"/>
        </a:p>
      </dgm:t>
    </dgm:pt>
    <dgm:pt modelId="{1E9C2760-F90E-4309-9F6E-DA3FCF47B25F}" type="sibTrans" cxnId="{48A9E6C1-AB47-495D-9A25-BB6E7B7FFC0F}">
      <dgm:prSet/>
      <dgm:spPr/>
      <dgm:t>
        <a:bodyPr/>
        <a:lstStyle/>
        <a:p>
          <a:endParaRPr lang="en-US"/>
        </a:p>
      </dgm:t>
    </dgm:pt>
    <dgm:pt modelId="{2510F8B0-E18C-49F5-9D62-5E00A8544F94}">
      <dgm:prSet phldrT="[Text]"/>
      <dgm:spPr/>
      <dgm:t>
        <a:bodyPr/>
        <a:lstStyle/>
        <a:p>
          <a:r>
            <a:rPr lang="en-US" dirty="0"/>
            <a:t>Obj 1a, Initial Obj3a</a:t>
          </a:r>
        </a:p>
      </dgm:t>
    </dgm:pt>
    <dgm:pt modelId="{7569A2B5-9E1B-4662-961A-C441CCF8C63F}" type="parTrans" cxnId="{5248431C-C464-4BC3-A268-B22C25953E91}">
      <dgm:prSet/>
      <dgm:spPr/>
      <dgm:t>
        <a:bodyPr/>
        <a:lstStyle/>
        <a:p>
          <a:endParaRPr lang="en-US"/>
        </a:p>
      </dgm:t>
    </dgm:pt>
    <dgm:pt modelId="{E5C50B5A-33BD-41FA-96B0-8E70E35EB44C}" type="sibTrans" cxnId="{5248431C-C464-4BC3-A268-B22C25953E91}">
      <dgm:prSet/>
      <dgm:spPr/>
      <dgm:t>
        <a:bodyPr/>
        <a:lstStyle/>
        <a:p>
          <a:endParaRPr lang="en-US"/>
        </a:p>
      </dgm:t>
    </dgm:pt>
    <dgm:pt modelId="{B5231AA7-AD34-4C0B-83ED-15192D76E355}">
      <dgm:prSet phldrT="[Text]"/>
      <dgm:spPr/>
      <dgm:t>
        <a:bodyPr/>
        <a:lstStyle/>
        <a:p>
          <a:r>
            <a:rPr lang="en-US" dirty="0"/>
            <a:t>Undergrad onboarding</a:t>
          </a:r>
        </a:p>
      </dgm:t>
    </dgm:pt>
    <dgm:pt modelId="{6FFC64CD-C20E-411E-A16D-7454788C4429}" type="parTrans" cxnId="{8DE49F22-0057-4BE9-99ED-C3FA3BEA080B}">
      <dgm:prSet/>
      <dgm:spPr/>
      <dgm:t>
        <a:bodyPr/>
        <a:lstStyle/>
        <a:p>
          <a:endParaRPr lang="en-US"/>
        </a:p>
      </dgm:t>
    </dgm:pt>
    <dgm:pt modelId="{591640A9-A3ED-4DC9-90E6-79550457FCB1}" type="sibTrans" cxnId="{8DE49F22-0057-4BE9-99ED-C3FA3BEA080B}">
      <dgm:prSet/>
      <dgm:spPr/>
      <dgm:t>
        <a:bodyPr/>
        <a:lstStyle/>
        <a:p>
          <a:endParaRPr lang="en-US"/>
        </a:p>
      </dgm:t>
    </dgm:pt>
    <dgm:pt modelId="{8468CF03-01EB-469F-8842-338246884672}">
      <dgm:prSet phldrT="[Text]" custT="1"/>
      <dgm:spPr/>
      <dgm:t>
        <a:bodyPr/>
        <a:lstStyle/>
        <a:p>
          <a:r>
            <a:rPr lang="en-US" sz="2400" dirty="0"/>
            <a:t>Fall 2021</a:t>
          </a:r>
        </a:p>
      </dgm:t>
    </dgm:pt>
    <dgm:pt modelId="{2E1836B2-FCCD-4BED-B2CE-DA586F033C4B}" type="parTrans" cxnId="{B6C778BB-8896-4D3F-939B-8924C0E0892C}">
      <dgm:prSet/>
      <dgm:spPr/>
      <dgm:t>
        <a:bodyPr/>
        <a:lstStyle/>
        <a:p>
          <a:endParaRPr lang="en-US"/>
        </a:p>
      </dgm:t>
    </dgm:pt>
    <dgm:pt modelId="{5B3660F0-5B00-49C6-913A-7CE86BDE4C03}" type="sibTrans" cxnId="{B6C778BB-8896-4D3F-939B-8924C0E0892C}">
      <dgm:prSet/>
      <dgm:spPr/>
      <dgm:t>
        <a:bodyPr/>
        <a:lstStyle/>
        <a:p>
          <a:endParaRPr lang="en-US"/>
        </a:p>
      </dgm:t>
    </dgm:pt>
    <dgm:pt modelId="{528139C5-AE3B-45CE-90A0-26ADA2F4054F}">
      <dgm:prSet phldrT="[Text]"/>
      <dgm:spPr/>
      <dgm:t>
        <a:bodyPr/>
        <a:lstStyle/>
        <a:p>
          <a:r>
            <a:rPr lang="en-US" dirty="0"/>
            <a:t>Obj 1B,1C, Obj 3b</a:t>
          </a:r>
        </a:p>
      </dgm:t>
    </dgm:pt>
    <dgm:pt modelId="{2E4390BE-3A39-47A5-87F1-1D6BB327D027}" type="parTrans" cxnId="{A9F121DC-E923-48B7-B326-42060D49ACF5}">
      <dgm:prSet/>
      <dgm:spPr/>
      <dgm:t>
        <a:bodyPr/>
        <a:lstStyle/>
        <a:p>
          <a:endParaRPr lang="en-US"/>
        </a:p>
      </dgm:t>
    </dgm:pt>
    <dgm:pt modelId="{A1166B05-BF00-47B4-8607-25470E1C1504}" type="sibTrans" cxnId="{A9F121DC-E923-48B7-B326-42060D49ACF5}">
      <dgm:prSet/>
      <dgm:spPr/>
      <dgm:t>
        <a:bodyPr/>
        <a:lstStyle/>
        <a:p>
          <a:endParaRPr lang="en-US"/>
        </a:p>
      </dgm:t>
    </dgm:pt>
    <dgm:pt modelId="{4310E2D0-0C3C-457A-87D6-8D3F85DC74C9}">
      <dgm:prSet phldrT="[Text]"/>
      <dgm:spPr/>
      <dgm:t>
        <a:bodyPr/>
        <a:lstStyle/>
        <a:p>
          <a:r>
            <a:rPr lang="en-US" dirty="0"/>
            <a:t>Committee Meeting (1-2), Quals?</a:t>
          </a:r>
        </a:p>
      </dgm:t>
    </dgm:pt>
    <dgm:pt modelId="{AE714B49-6D6B-499C-BA99-CD1F75446968}" type="parTrans" cxnId="{E6F921E8-B565-40D6-B4EC-F5CED1FE822D}">
      <dgm:prSet/>
      <dgm:spPr/>
      <dgm:t>
        <a:bodyPr/>
        <a:lstStyle/>
        <a:p>
          <a:endParaRPr lang="en-US"/>
        </a:p>
      </dgm:t>
    </dgm:pt>
    <dgm:pt modelId="{2984241E-5E76-4DB1-84D6-AF3CDCAD3EF4}" type="sibTrans" cxnId="{E6F921E8-B565-40D6-B4EC-F5CED1FE822D}">
      <dgm:prSet/>
      <dgm:spPr/>
      <dgm:t>
        <a:bodyPr/>
        <a:lstStyle/>
        <a:p>
          <a:endParaRPr lang="en-US"/>
        </a:p>
      </dgm:t>
    </dgm:pt>
    <dgm:pt modelId="{82AFBB75-8EE9-4458-A18E-008B8A96773A}">
      <dgm:prSet phldrT="[Text]" custT="1"/>
      <dgm:spPr/>
      <dgm:t>
        <a:bodyPr/>
        <a:lstStyle/>
        <a:p>
          <a:r>
            <a:rPr lang="en-US" sz="2400" dirty="0"/>
            <a:t>Spring 2022</a:t>
          </a:r>
        </a:p>
      </dgm:t>
    </dgm:pt>
    <dgm:pt modelId="{D6189FDC-723C-4649-932C-88021E120607}" type="parTrans" cxnId="{65E1C9E2-E3C5-4884-BF51-B17247A30E3D}">
      <dgm:prSet/>
      <dgm:spPr/>
      <dgm:t>
        <a:bodyPr/>
        <a:lstStyle/>
        <a:p>
          <a:endParaRPr lang="en-US"/>
        </a:p>
      </dgm:t>
    </dgm:pt>
    <dgm:pt modelId="{DE462F9A-3A69-4062-9FE7-64E740B91C29}" type="sibTrans" cxnId="{65E1C9E2-E3C5-4884-BF51-B17247A30E3D}">
      <dgm:prSet/>
      <dgm:spPr/>
      <dgm:t>
        <a:bodyPr/>
        <a:lstStyle/>
        <a:p>
          <a:endParaRPr lang="en-US"/>
        </a:p>
      </dgm:t>
    </dgm:pt>
    <dgm:pt modelId="{CD87E31A-348D-48EC-8A15-80314598EDC3}">
      <dgm:prSet phldrT="[Text]"/>
      <dgm:spPr/>
      <dgm:t>
        <a:bodyPr/>
        <a:lstStyle/>
        <a:p>
          <a:r>
            <a:rPr lang="en-US" dirty="0"/>
            <a:t>Obj 1C, Obj 3b</a:t>
          </a:r>
        </a:p>
      </dgm:t>
    </dgm:pt>
    <dgm:pt modelId="{971E538C-1845-4DD8-BA98-F25213F54BA2}" type="parTrans" cxnId="{819D2FB8-4881-4AE9-ADB0-DB80249F2E3C}">
      <dgm:prSet/>
      <dgm:spPr/>
      <dgm:t>
        <a:bodyPr/>
        <a:lstStyle/>
        <a:p>
          <a:endParaRPr lang="en-US"/>
        </a:p>
      </dgm:t>
    </dgm:pt>
    <dgm:pt modelId="{29ADAD04-2643-45AE-B33E-FD03E363732D}" type="sibTrans" cxnId="{819D2FB8-4881-4AE9-ADB0-DB80249F2E3C}">
      <dgm:prSet/>
      <dgm:spPr/>
      <dgm:t>
        <a:bodyPr/>
        <a:lstStyle/>
        <a:p>
          <a:endParaRPr lang="en-US"/>
        </a:p>
      </dgm:t>
    </dgm:pt>
    <dgm:pt modelId="{E9BAD6FC-F545-44C4-A3AE-8AD752F26A40}">
      <dgm:prSet phldrT="[Text]"/>
      <dgm:spPr/>
      <dgm:t>
        <a:bodyPr/>
        <a:lstStyle/>
        <a:p>
          <a:r>
            <a:rPr lang="en-US" dirty="0"/>
            <a:t>Committee Meeting (1-2), Quals?</a:t>
          </a:r>
        </a:p>
      </dgm:t>
    </dgm:pt>
    <dgm:pt modelId="{620FFB2F-8DAB-4DEE-A591-0ECD6B377056}" type="parTrans" cxnId="{F2AB2D0C-579A-442F-A879-DABAC07DE95C}">
      <dgm:prSet/>
      <dgm:spPr/>
      <dgm:t>
        <a:bodyPr/>
        <a:lstStyle/>
        <a:p>
          <a:endParaRPr lang="en-US"/>
        </a:p>
      </dgm:t>
    </dgm:pt>
    <dgm:pt modelId="{6C90E846-0364-49D5-9AD1-7AC795B0D568}" type="sibTrans" cxnId="{F2AB2D0C-579A-442F-A879-DABAC07DE95C}">
      <dgm:prSet/>
      <dgm:spPr/>
      <dgm:t>
        <a:bodyPr/>
        <a:lstStyle/>
        <a:p>
          <a:endParaRPr lang="en-US"/>
        </a:p>
      </dgm:t>
    </dgm:pt>
    <dgm:pt modelId="{9F61527B-8756-4D1F-8686-67BA53276ECB}">
      <dgm:prSet/>
      <dgm:spPr/>
      <dgm:t>
        <a:bodyPr/>
        <a:lstStyle/>
        <a:p>
          <a:r>
            <a:rPr lang="en-US" dirty="0"/>
            <a:t>Undergrad Training</a:t>
          </a:r>
        </a:p>
      </dgm:t>
    </dgm:pt>
    <dgm:pt modelId="{E493B08F-10C5-44ED-B3D4-2E4AC7FAD2AA}" type="parTrans" cxnId="{9B3F3ED2-924C-4C60-AA1E-28F53C962F21}">
      <dgm:prSet/>
      <dgm:spPr/>
      <dgm:t>
        <a:bodyPr/>
        <a:lstStyle/>
        <a:p>
          <a:endParaRPr lang="en-US"/>
        </a:p>
      </dgm:t>
    </dgm:pt>
    <dgm:pt modelId="{51B60C73-C34A-4BF8-99A0-42C947D3CCBE}" type="sibTrans" cxnId="{9B3F3ED2-924C-4C60-AA1E-28F53C962F21}">
      <dgm:prSet/>
      <dgm:spPr/>
      <dgm:t>
        <a:bodyPr/>
        <a:lstStyle/>
        <a:p>
          <a:endParaRPr lang="en-US"/>
        </a:p>
      </dgm:t>
    </dgm:pt>
    <dgm:pt modelId="{B8538CA7-0ADB-47B5-B289-442B576CB3EB}">
      <dgm:prSet custT="1"/>
      <dgm:spPr/>
      <dgm:t>
        <a:bodyPr/>
        <a:lstStyle/>
        <a:p>
          <a:r>
            <a:rPr lang="en-US" sz="2400" dirty="0"/>
            <a:t>Summer 2021</a:t>
          </a:r>
        </a:p>
      </dgm:t>
    </dgm:pt>
    <dgm:pt modelId="{B4EE68B9-6075-4A66-AFE5-03FA52D50B21}" type="parTrans" cxnId="{AC7060C1-F1C4-485E-B6B2-125A4893B1D6}">
      <dgm:prSet/>
      <dgm:spPr/>
      <dgm:t>
        <a:bodyPr/>
        <a:lstStyle/>
        <a:p>
          <a:endParaRPr lang="en-US"/>
        </a:p>
      </dgm:t>
    </dgm:pt>
    <dgm:pt modelId="{8119B135-1D9D-45B8-84AD-9A583883AA33}" type="sibTrans" cxnId="{AC7060C1-F1C4-485E-B6B2-125A4893B1D6}">
      <dgm:prSet/>
      <dgm:spPr/>
      <dgm:t>
        <a:bodyPr/>
        <a:lstStyle/>
        <a:p>
          <a:endParaRPr lang="en-US"/>
        </a:p>
      </dgm:t>
    </dgm:pt>
    <dgm:pt modelId="{2238CFC6-7D08-495A-81EE-3806FD739F69}">
      <dgm:prSet/>
      <dgm:spPr/>
      <dgm:t>
        <a:bodyPr/>
        <a:lstStyle/>
        <a:p>
          <a:r>
            <a:rPr lang="en-US" dirty="0"/>
            <a:t>Obj1B, Obj 3a</a:t>
          </a:r>
        </a:p>
      </dgm:t>
    </dgm:pt>
    <dgm:pt modelId="{76B876D5-8388-48F8-BB6F-D6D4FD800591}" type="parTrans" cxnId="{28B0371F-24EA-4DF0-A223-E76E9C3AB2A3}">
      <dgm:prSet/>
      <dgm:spPr/>
      <dgm:t>
        <a:bodyPr/>
        <a:lstStyle/>
        <a:p>
          <a:endParaRPr lang="en-US"/>
        </a:p>
      </dgm:t>
    </dgm:pt>
    <dgm:pt modelId="{2D4514A0-5ED3-444E-BF3A-C609A0DF9060}" type="sibTrans" cxnId="{28B0371F-24EA-4DF0-A223-E76E9C3AB2A3}">
      <dgm:prSet/>
      <dgm:spPr/>
      <dgm:t>
        <a:bodyPr/>
        <a:lstStyle/>
        <a:p>
          <a:endParaRPr lang="en-US"/>
        </a:p>
      </dgm:t>
    </dgm:pt>
    <dgm:pt modelId="{6349A93A-796B-4CA3-B1A4-53299A0C7638}">
      <dgm:prSet/>
      <dgm:spPr/>
      <dgm:t>
        <a:bodyPr/>
        <a:lstStyle/>
        <a:p>
          <a:r>
            <a:rPr lang="en-US" dirty="0"/>
            <a:t>Undergrad Training</a:t>
          </a:r>
        </a:p>
      </dgm:t>
    </dgm:pt>
    <dgm:pt modelId="{9E3BB7F2-6F27-40E7-9218-8B4036C9AA40}" type="parTrans" cxnId="{C5556DD5-CAA2-4736-836F-82DE5B1DA000}">
      <dgm:prSet/>
      <dgm:spPr/>
      <dgm:t>
        <a:bodyPr/>
        <a:lstStyle/>
        <a:p>
          <a:endParaRPr lang="en-US"/>
        </a:p>
      </dgm:t>
    </dgm:pt>
    <dgm:pt modelId="{BBD70CFC-B69A-4228-881B-671190476C49}" type="sibTrans" cxnId="{C5556DD5-CAA2-4736-836F-82DE5B1DA000}">
      <dgm:prSet/>
      <dgm:spPr/>
      <dgm:t>
        <a:bodyPr/>
        <a:lstStyle/>
        <a:p>
          <a:endParaRPr lang="en-US"/>
        </a:p>
      </dgm:t>
    </dgm:pt>
    <dgm:pt modelId="{39D4BEA2-760D-4ACA-A3C0-0C680C959EF0}">
      <dgm:prSet custT="1"/>
      <dgm:spPr/>
      <dgm:t>
        <a:bodyPr/>
        <a:lstStyle/>
        <a:p>
          <a:r>
            <a:rPr lang="en-US" sz="2400" dirty="0"/>
            <a:t>Summer 2022</a:t>
          </a:r>
        </a:p>
      </dgm:t>
    </dgm:pt>
    <dgm:pt modelId="{0774FF44-4B21-4623-8B60-A4A3E6FDAC6E}" type="parTrans" cxnId="{7968E53A-D8AF-47CC-9E19-FA74700B2DE0}">
      <dgm:prSet/>
      <dgm:spPr/>
      <dgm:t>
        <a:bodyPr/>
        <a:lstStyle/>
        <a:p>
          <a:endParaRPr lang="en-US"/>
        </a:p>
      </dgm:t>
    </dgm:pt>
    <dgm:pt modelId="{03FB45C8-7C7E-461F-BC8D-0E9B0BB3D3EA}" type="sibTrans" cxnId="{7968E53A-D8AF-47CC-9E19-FA74700B2DE0}">
      <dgm:prSet/>
      <dgm:spPr/>
      <dgm:t>
        <a:bodyPr/>
        <a:lstStyle/>
        <a:p>
          <a:endParaRPr lang="en-US"/>
        </a:p>
      </dgm:t>
    </dgm:pt>
    <dgm:pt modelId="{C9D5C333-D3D7-410F-A615-B8B387BE51EB}">
      <dgm:prSet/>
      <dgm:spPr/>
      <dgm:t>
        <a:bodyPr/>
        <a:lstStyle/>
        <a:p>
          <a:r>
            <a:rPr lang="en-US" dirty="0"/>
            <a:t>Obj 2ab, Obj 3ab</a:t>
          </a:r>
        </a:p>
      </dgm:t>
    </dgm:pt>
    <dgm:pt modelId="{07CA6552-BEE2-47B5-9E98-7AAF88F3712B}" type="parTrans" cxnId="{C70E11F6-C5EB-4D75-8359-74903E29DE5A}">
      <dgm:prSet/>
      <dgm:spPr/>
      <dgm:t>
        <a:bodyPr/>
        <a:lstStyle/>
        <a:p>
          <a:endParaRPr lang="en-US"/>
        </a:p>
      </dgm:t>
    </dgm:pt>
    <dgm:pt modelId="{CAF3A02E-631C-4E4E-84DF-169342F09029}" type="sibTrans" cxnId="{C70E11F6-C5EB-4D75-8359-74903E29DE5A}">
      <dgm:prSet/>
      <dgm:spPr/>
      <dgm:t>
        <a:bodyPr/>
        <a:lstStyle/>
        <a:p>
          <a:endParaRPr lang="en-US"/>
        </a:p>
      </dgm:t>
    </dgm:pt>
    <dgm:pt modelId="{6555C0BB-E562-45AD-91FC-064B1C01680D}">
      <dgm:prSet custT="1"/>
      <dgm:spPr/>
      <dgm:t>
        <a:bodyPr/>
        <a:lstStyle/>
        <a:p>
          <a:r>
            <a:rPr lang="en-US" sz="2400" dirty="0"/>
            <a:t>Fall 2022</a:t>
          </a:r>
        </a:p>
      </dgm:t>
    </dgm:pt>
    <dgm:pt modelId="{D6CDBFDA-BCCB-4D53-A00D-B8B75B8F9B4D}" type="parTrans" cxnId="{6D2AF52E-B327-4836-8242-5F013359FE62}">
      <dgm:prSet/>
      <dgm:spPr/>
      <dgm:t>
        <a:bodyPr/>
        <a:lstStyle/>
        <a:p>
          <a:endParaRPr lang="en-US"/>
        </a:p>
      </dgm:t>
    </dgm:pt>
    <dgm:pt modelId="{2F73818E-1818-414B-AEB0-60807B973BB1}" type="sibTrans" cxnId="{6D2AF52E-B327-4836-8242-5F013359FE62}">
      <dgm:prSet/>
      <dgm:spPr/>
      <dgm:t>
        <a:bodyPr/>
        <a:lstStyle/>
        <a:p>
          <a:endParaRPr lang="en-US"/>
        </a:p>
      </dgm:t>
    </dgm:pt>
    <dgm:pt modelId="{FD9E26D0-8993-4DF5-9422-B80BDED25DAD}">
      <dgm:prSet/>
      <dgm:spPr/>
      <dgm:t>
        <a:bodyPr/>
        <a:lstStyle/>
        <a:p>
          <a:r>
            <a:rPr lang="en-US" dirty="0"/>
            <a:t>Committee Meeting (1-2), Comps</a:t>
          </a:r>
        </a:p>
      </dgm:t>
    </dgm:pt>
    <dgm:pt modelId="{481BBE11-1457-4D92-B0D6-1634598AD90E}" type="parTrans" cxnId="{38550BF5-EEB6-4455-982A-E5CC23B3DD96}">
      <dgm:prSet/>
      <dgm:spPr/>
      <dgm:t>
        <a:bodyPr/>
        <a:lstStyle/>
        <a:p>
          <a:endParaRPr lang="en-US"/>
        </a:p>
      </dgm:t>
    </dgm:pt>
    <dgm:pt modelId="{0AD0BE3C-9F7A-49E6-8471-65CD92C9D9CD}" type="sibTrans" cxnId="{38550BF5-EEB6-4455-982A-E5CC23B3DD96}">
      <dgm:prSet/>
      <dgm:spPr/>
      <dgm:t>
        <a:bodyPr/>
        <a:lstStyle/>
        <a:p>
          <a:endParaRPr lang="en-US"/>
        </a:p>
      </dgm:t>
    </dgm:pt>
    <dgm:pt modelId="{C7F491C8-4B08-46E1-9B55-BB34D56D447D}">
      <dgm:prSet/>
      <dgm:spPr/>
      <dgm:t>
        <a:bodyPr/>
        <a:lstStyle/>
        <a:p>
          <a:r>
            <a:rPr lang="en-US" dirty="0"/>
            <a:t>Obj 2abc, Obj 3</a:t>
          </a:r>
        </a:p>
      </dgm:t>
    </dgm:pt>
    <dgm:pt modelId="{9F2E987E-11FF-4194-95ED-E1829447307E}" type="parTrans" cxnId="{75B2929A-9382-4035-B569-99CCBCDF659B}">
      <dgm:prSet/>
      <dgm:spPr/>
      <dgm:t>
        <a:bodyPr/>
        <a:lstStyle/>
        <a:p>
          <a:endParaRPr lang="en-US"/>
        </a:p>
      </dgm:t>
    </dgm:pt>
    <dgm:pt modelId="{EFE2FDFD-2A9C-496B-9FF7-B75A1B54869F}" type="sibTrans" cxnId="{75B2929A-9382-4035-B569-99CCBCDF659B}">
      <dgm:prSet/>
      <dgm:spPr/>
      <dgm:t>
        <a:bodyPr/>
        <a:lstStyle/>
        <a:p>
          <a:endParaRPr lang="en-US"/>
        </a:p>
      </dgm:t>
    </dgm:pt>
    <dgm:pt modelId="{EF978F4A-4B9A-4F86-935B-3A5D6E56530C}" type="pres">
      <dgm:prSet presAssocID="{720AC386-256D-4414-897A-72CD2055F254}" presName="Name0" presStyleCnt="0">
        <dgm:presLayoutVars>
          <dgm:dir/>
          <dgm:animLvl val="lvl"/>
          <dgm:resizeHandles val="exact"/>
        </dgm:presLayoutVars>
      </dgm:prSet>
      <dgm:spPr/>
    </dgm:pt>
    <dgm:pt modelId="{C3280F58-7066-4075-8C48-70A5F1ECC3CE}" type="pres">
      <dgm:prSet presAssocID="{6555C0BB-E562-45AD-91FC-064B1C01680D}" presName="boxAndChildren" presStyleCnt="0"/>
      <dgm:spPr/>
    </dgm:pt>
    <dgm:pt modelId="{DC6C4E45-6BEB-4F61-AFCA-3C1A41570C49}" type="pres">
      <dgm:prSet presAssocID="{6555C0BB-E562-45AD-91FC-064B1C01680D}" presName="parentTextBox" presStyleLbl="node1" presStyleIdx="0" presStyleCnt="6"/>
      <dgm:spPr/>
    </dgm:pt>
    <dgm:pt modelId="{5D05F463-6B0D-472C-B927-3E24CEACF272}" type="pres">
      <dgm:prSet presAssocID="{6555C0BB-E562-45AD-91FC-064B1C01680D}" presName="entireBox" presStyleLbl="node1" presStyleIdx="0" presStyleCnt="6"/>
      <dgm:spPr/>
    </dgm:pt>
    <dgm:pt modelId="{BE15AF40-D1EE-485E-8614-6FB7FED58D01}" type="pres">
      <dgm:prSet presAssocID="{6555C0BB-E562-45AD-91FC-064B1C01680D}" presName="descendantBox" presStyleCnt="0"/>
      <dgm:spPr/>
    </dgm:pt>
    <dgm:pt modelId="{C3BE0722-0C44-4030-AF34-7272AEEEFD66}" type="pres">
      <dgm:prSet presAssocID="{C7F491C8-4B08-46E1-9B55-BB34D56D447D}" presName="childTextBox" presStyleLbl="fgAccFollowNode1" presStyleIdx="0" presStyleCnt="12">
        <dgm:presLayoutVars>
          <dgm:bulletEnabled val="1"/>
        </dgm:presLayoutVars>
      </dgm:prSet>
      <dgm:spPr/>
    </dgm:pt>
    <dgm:pt modelId="{364BD79A-23EA-4ABC-A6BC-C9CEB581BD9D}" type="pres">
      <dgm:prSet presAssocID="{FD9E26D0-8993-4DF5-9422-B80BDED25DAD}" presName="childTextBox" presStyleLbl="fgAccFollowNode1" presStyleIdx="1" presStyleCnt="12">
        <dgm:presLayoutVars>
          <dgm:bulletEnabled val="1"/>
        </dgm:presLayoutVars>
      </dgm:prSet>
      <dgm:spPr/>
    </dgm:pt>
    <dgm:pt modelId="{0C25360C-D7A9-40E2-B427-09A54C2A8480}" type="pres">
      <dgm:prSet presAssocID="{03FB45C8-7C7E-461F-BC8D-0E9B0BB3D3EA}" presName="sp" presStyleCnt="0"/>
      <dgm:spPr/>
    </dgm:pt>
    <dgm:pt modelId="{5A6697EE-084A-473C-BA90-CD17927D722B}" type="pres">
      <dgm:prSet presAssocID="{39D4BEA2-760D-4ACA-A3C0-0C680C959EF0}" presName="arrowAndChildren" presStyleCnt="0"/>
      <dgm:spPr/>
    </dgm:pt>
    <dgm:pt modelId="{70B055BB-5FBD-4324-8B62-E7D861580E08}" type="pres">
      <dgm:prSet presAssocID="{39D4BEA2-760D-4ACA-A3C0-0C680C959EF0}" presName="parentTextArrow" presStyleLbl="node1" presStyleIdx="0" presStyleCnt="6"/>
      <dgm:spPr/>
    </dgm:pt>
    <dgm:pt modelId="{8A00F589-D27B-432B-B211-6F1CEE241465}" type="pres">
      <dgm:prSet presAssocID="{39D4BEA2-760D-4ACA-A3C0-0C680C959EF0}" presName="arrow" presStyleLbl="node1" presStyleIdx="1" presStyleCnt="6"/>
      <dgm:spPr/>
    </dgm:pt>
    <dgm:pt modelId="{5580B3A2-D9EA-4832-B5F2-8D200B0D6A95}" type="pres">
      <dgm:prSet presAssocID="{39D4BEA2-760D-4ACA-A3C0-0C680C959EF0}" presName="descendantArrow" presStyleCnt="0"/>
      <dgm:spPr/>
    </dgm:pt>
    <dgm:pt modelId="{5A26CA99-6829-494D-AADF-4455550167EA}" type="pres">
      <dgm:prSet presAssocID="{C9D5C333-D3D7-410F-A615-B8B387BE51EB}" presName="childTextArrow" presStyleLbl="fgAccFollowNode1" presStyleIdx="2" presStyleCnt="12">
        <dgm:presLayoutVars>
          <dgm:bulletEnabled val="1"/>
        </dgm:presLayoutVars>
      </dgm:prSet>
      <dgm:spPr/>
    </dgm:pt>
    <dgm:pt modelId="{B70909F2-0ECD-4D8E-86EF-C6A909F67027}" type="pres">
      <dgm:prSet presAssocID="{6349A93A-796B-4CA3-B1A4-53299A0C7638}" presName="childTextArrow" presStyleLbl="fgAccFollowNode1" presStyleIdx="3" presStyleCnt="12">
        <dgm:presLayoutVars>
          <dgm:bulletEnabled val="1"/>
        </dgm:presLayoutVars>
      </dgm:prSet>
      <dgm:spPr/>
    </dgm:pt>
    <dgm:pt modelId="{53578ECE-E0B2-4A1D-A9BB-EABEF7657EAF}" type="pres">
      <dgm:prSet presAssocID="{DE462F9A-3A69-4062-9FE7-64E740B91C29}" presName="sp" presStyleCnt="0"/>
      <dgm:spPr/>
    </dgm:pt>
    <dgm:pt modelId="{30F5B325-BF9E-4060-B755-82E4BC5753D6}" type="pres">
      <dgm:prSet presAssocID="{82AFBB75-8EE9-4458-A18E-008B8A96773A}" presName="arrowAndChildren" presStyleCnt="0"/>
      <dgm:spPr/>
    </dgm:pt>
    <dgm:pt modelId="{B4624BB5-9617-41E8-8743-7F83BB0995B7}" type="pres">
      <dgm:prSet presAssocID="{82AFBB75-8EE9-4458-A18E-008B8A96773A}" presName="parentTextArrow" presStyleLbl="node1" presStyleIdx="1" presStyleCnt="6"/>
      <dgm:spPr/>
    </dgm:pt>
    <dgm:pt modelId="{F79C7843-CECC-4510-BDD9-FF0D76450DBF}" type="pres">
      <dgm:prSet presAssocID="{82AFBB75-8EE9-4458-A18E-008B8A96773A}" presName="arrow" presStyleLbl="node1" presStyleIdx="2" presStyleCnt="6"/>
      <dgm:spPr/>
    </dgm:pt>
    <dgm:pt modelId="{8D15478B-107E-4ECA-B596-64453B0BEC2A}" type="pres">
      <dgm:prSet presAssocID="{82AFBB75-8EE9-4458-A18E-008B8A96773A}" presName="descendantArrow" presStyleCnt="0"/>
      <dgm:spPr/>
    </dgm:pt>
    <dgm:pt modelId="{F1785BFB-D7E6-4624-A505-02668DC9A93E}" type="pres">
      <dgm:prSet presAssocID="{CD87E31A-348D-48EC-8A15-80314598EDC3}" presName="childTextArrow" presStyleLbl="fgAccFollowNode1" presStyleIdx="4" presStyleCnt="12">
        <dgm:presLayoutVars>
          <dgm:bulletEnabled val="1"/>
        </dgm:presLayoutVars>
      </dgm:prSet>
      <dgm:spPr/>
    </dgm:pt>
    <dgm:pt modelId="{298E5FEF-79CD-4207-A92F-294560F507F0}" type="pres">
      <dgm:prSet presAssocID="{E9BAD6FC-F545-44C4-A3AE-8AD752F26A40}" presName="childTextArrow" presStyleLbl="fgAccFollowNode1" presStyleIdx="5" presStyleCnt="12">
        <dgm:presLayoutVars>
          <dgm:bulletEnabled val="1"/>
        </dgm:presLayoutVars>
      </dgm:prSet>
      <dgm:spPr/>
    </dgm:pt>
    <dgm:pt modelId="{EEDBD4B7-36F3-4304-8F02-81D63A927E28}" type="pres">
      <dgm:prSet presAssocID="{5B3660F0-5B00-49C6-913A-7CE86BDE4C03}" presName="sp" presStyleCnt="0"/>
      <dgm:spPr/>
    </dgm:pt>
    <dgm:pt modelId="{49EAECC9-26C0-475F-B63E-C1FDCC83AFEE}" type="pres">
      <dgm:prSet presAssocID="{8468CF03-01EB-469F-8842-338246884672}" presName="arrowAndChildren" presStyleCnt="0"/>
      <dgm:spPr/>
    </dgm:pt>
    <dgm:pt modelId="{562FDBBD-697A-4E44-ADA5-17B645AE1BD4}" type="pres">
      <dgm:prSet presAssocID="{8468CF03-01EB-469F-8842-338246884672}" presName="parentTextArrow" presStyleLbl="node1" presStyleIdx="2" presStyleCnt="6"/>
      <dgm:spPr/>
    </dgm:pt>
    <dgm:pt modelId="{49D4877A-DDAD-4F2E-A1FE-345021BA4DE1}" type="pres">
      <dgm:prSet presAssocID="{8468CF03-01EB-469F-8842-338246884672}" presName="arrow" presStyleLbl="node1" presStyleIdx="3" presStyleCnt="6"/>
      <dgm:spPr/>
    </dgm:pt>
    <dgm:pt modelId="{DAB15ED9-976A-42F0-9BCA-82E9F0A9AF92}" type="pres">
      <dgm:prSet presAssocID="{8468CF03-01EB-469F-8842-338246884672}" presName="descendantArrow" presStyleCnt="0"/>
      <dgm:spPr/>
    </dgm:pt>
    <dgm:pt modelId="{3E13552A-1AA6-4D99-9160-DFABE1C33DB8}" type="pres">
      <dgm:prSet presAssocID="{528139C5-AE3B-45CE-90A0-26ADA2F4054F}" presName="childTextArrow" presStyleLbl="fgAccFollowNode1" presStyleIdx="6" presStyleCnt="12">
        <dgm:presLayoutVars>
          <dgm:bulletEnabled val="1"/>
        </dgm:presLayoutVars>
      </dgm:prSet>
      <dgm:spPr/>
    </dgm:pt>
    <dgm:pt modelId="{DEC834DA-6E2A-4F36-BF92-CA9EEEB77E6C}" type="pres">
      <dgm:prSet presAssocID="{4310E2D0-0C3C-457A-87D6-8D3F85DC74C9}" presName="childTextArrow" presStyleLbl="fgAccFollowNode1" presStyleIdx="7" presStyleCnt="12">
        <dgm:presLayoutVars>
          <dgm:bulletEnabled val="1"/>
        </dgm:presLayoutVars>
      </dgm:prSet>
      <dgm:spPr/>
    </dgm:pt>
    <dgm:pt modelId="{00FD2E49-3537-4A66-8A79-A3A241795730}" type="pres">
      <dgm:prSet presAssocID="{8119B135-1D9D-45B8-84AD-9A583883AA33}" presName="sp" presStyleCnt="0"/>
      <dgm:spPr/>
    </dgm:pt>
    <dgm:pt modelId="{0B7503EF-191B-4B63-A243-96BFA93205CD}" type="pres">
      <dgm:prSet presAssocID="{B8538CA7-0ADB-47B5-B289-442B576CB3EB}" presName="arrowAndChildren" presStyleCnt="0"/>
      <dgm:spPr/>
    </dgm:pt>
    <dgm:pt modelId="{87B6FFE9-147C-437D-8BF0-E07F64C8CAE0}" type="pres">
      <dgm:prSet presAssocID="{B8538CA7-0ADB-47B5-B289-442B576CB3EB}" presName="parentTextArrow" presStyleLbl="node1" presStyleIdx="3" presStyleCnt="6"/>
      <dgm:spPr/>
    </dgm:pt>
    <dgm:pt modelId="{A05B514C-E01B-4130-B0C1-B33C9EFA9792}" type="pres">
      <dgm:prSet presAssocID="{B8538CA7-0ADB-47B5-B289-442B576CB3EB}" presName="arrow" presStyleLbl="node1" presStyleIdx="4" presStyleCnt="6"/>
      <dgm:spPr/>
    </dgm:pt>
    <dgm:pt modelId="{DAA96B21-7010-4033-AB55-A661E65D724E}" type="pres">
      <dgm:prSet presAssocID="{B8538CA7-0ADB-47B5-B289-442B576CB3EB}" presName="descendantArrow" presStyleCnt="0"/>
      <dgm:spPr/>
    </dgm:pt>
    <dgm:pt modelId="{6FE08F5A-77A3-4727-9C12-43A377EE3AEE}" type="pres">
      <dgm:prSet presAssocID="{2238CFC6-7D08-495A-81EE-3806FD739F69}" presName="childTextArrow" presStyleLbl="fgAccFollowNode1" presStyleIdx="8" presStyleCnt="12">
        <dgm:presLayoutVars>
          <dgm:bulletEnabled val="1"/>
        </dgm:presLayoutVars>
      </dgm:prSet>
      <dgm:spPr/>
    </dgm:pt>
    <dgm:pt modelId="{3D250E73-39E0-425E-9A96-825CB83810C1}" type="pres">
      <dgm:prSet presAssocID="{9F61527B-8756-4D1F-8686-67BA53276ECB}" presName="childTextArrow" presStyleLbl="fgAccFollowNode1" presStyleIdx="9" presStyleCnt="12">
        <dgm:presLayoutVars>
          <dgm:bulletEnabled val="1"/>
        </dgm:presLayoutVars>
      </dgm:prSet>
      <dgm:spPr/>
    </dgm:pt>
    <dgm:pt modelId="{051E6A05-6E83-4A16-B58D-DDC33B32709E}" type="pres">
      <dgm:prSet presAssocID="{1E9C2760-F90E-4309-9F6E-DA3FCF47B25F}" presName="sp" presStyleCnt="0"/>
      <dgm:spPr/>
    </dgm:pt>
    <dgm:pt modelId="{26DC1F64-9FD5-4198-A599-FA64288DEB1F}" type="pres">
      <dgm:prSet presAssocID="{132041F7-A0BF-4B54-8236-A7D39E60C18C}" presName="arrowAndChildren" presStyleCnt="0"/>
      <dgm:spPr/>
    </dgm:pt>
    <dgm:pt modelId="{9B81851A-CCF0-47B1-8591-92078C4CFFD1}" type="pres">
      <dgm:prSet presAssocID="{132041F7-A0BF-4B54-8236-A7D39E60C18C}" presName="parentTextArrow" presStyleLbl="node1" presStyleIdx="4" presStyleCnt="6"/>
      <dgm:spPr/>
    </dgm:pt>
    <dgm:pt modelId="{4AA1F5C0-61D3-4652-A8F8-90639AE98E0B}" type="pres">
      <dgm:prSet presAssocID="{132041F7-A0BF-4B54-8236-A7D39E60C18C}" presName="arrow" presStyleLbl="node1" presStyleIdx="5" presStyleCnt="6"/>
      <dgm:spPr/>
    </dgm:pt>
    <dgm:pt modelId="{D7347388-5509-45FF-9751-5DECB008B58D}" type="pres">
      <dgm:prSet presAssocID="{132041F7-A0BF-4B54-8236-A7D39E60C18C}" presName="descendantArrow" presStyleCnt="0"/>
      <dgm:spPr/>
    </dgm:pt>
    <dgm:pt modelId="{00F3074D-D1AA-4756-980C-3A915904467A}" type="pres">
      <dgm:prSet presAssocID="{2510F8B0-E18C-49F5-9D62-5E00A8544F94}" presName="childTextArrow" presStyleLbl="fgAccFollowNode1" presStyleIdx="10" presStyleCnt="12">
        <dgm:presLayoutVars>
          <dgm:bulletEnabled val="1"/>
        </dgm:presLayoutVars>
      </dgm:prSet>
      <dgm:spPr/>
    </dgm:pt>
    <dgm:pt modelId="{7122D69F-4EB3-451C-9039-D93B875067F0}" type="pres">
      <dgm:prSet presAssocID="{B5231AA7-AD34-4C0B-83ED-15192D76E355}" presName="childTextArrow" presStyleLbl="fgAccFollowNode1" presStyleIdx="11" presStyleCnt="12">
        <dgm:presLayoutVars>
          <dgm:bulletEnabled val="1"/>
        </dgm:presLayoutVars>
      </dgm:prSet>
      <dgm:spPr/>
    </dgm:pt>
  </dgm:ptLst>
  <dgm:cxnLst>
    <dgm:cxn modelId="{699C9D02-122A-45DA-B4B1-3BEE99A2E41C}" type="presOf" srcId="{39D4BEA2-760D-4ACA-A3C0-0C680C959EF0}" destId="{8A00F589-D27B-432B-B211-6F1CEE241465}" srcOrd="1" destOrd="0" presId="urn:microsoft.com/office/officeart/2005/8/layout/process4"/>
    <dgm:cxn modelId="{B3D3020C-6D4B-404F-BBD9-EA6A46C3ED76}" type="presOf" srcId="{B5231AA7-AD34-4C0B-83ED-15192D76E355}" destId="{7122D69F-4EB3-451C-9039-D93B875067F0}" srcOrd="0" destOrd="0" presId="urn:microsoft.com/office/officeart/2005/8/layout/process4"/>
    <dgm:cxn modelId="{F2AB2D0C-579A-442F-A879-DABAC07DE95C}" srcId="{82AFBB75-8EE9-4458-A18E-008B8A96773A}" destId="{E9BAD6FC-F545-44C4-A3AE-8AD752F26A40}" srcOrd="1" destOrd="0" parTransId="{620FFB2F-8DAB-4DEE-A591-0ECD6B377056}" sibTransId="{6C90E846-0364-49D5-9AD1-7AC795B0D568}"/>
    <dgm:cxn modelId="{5248431C-C464-4BC3-A268-B22C25953E91}" srcId="{132041F7-A0BF-4B54-8236-A7D39E60C18C}" destId="{2510F8B0-E18C-49F5-9D62-5E00A8544F94}" srcOrd="0" destOrd="0" parTransId="{7569A2B5-9E1B-4662-961A-C441CCF8C63F}" sibTransId="{E5C50B5A-33BD-41FA-96B0-8E70E35EB44C}"/>
    <dgm:cxn modelId="{82B4DE1D-90BE-4E09-91E5-518223950FF2}" type="presOf" srcId="{82AFBB75-8EE9-4458-A18E-008B8A96773A}" destId="{B4624BB5-9617-41E8-8743-7F83BB0995B7}" srcOrd="0" destOrd="0" presId="urn:microsoft.com/office/officeart/2005/8/layout/process4"/>
    <dgm:cxn modelId="{28B0371F-24EA-4DF0-A223-E76E9C3AB2A3}" srcId="{B8538CA7-0ADB-47B5-B289-442B576CB3EB}" destId="{2238CFC6-7D08-495A-81EE-3806FD739F69}" srcOrd="0" destOrd="0" parTransId="{76B876D5-8388-48F8-BB6F-D6D4FD800591}" sibTransId="{2D4514A0-5ED3-444E-BF3A-C609A0DF9060}"/>
    <dgm:cxn modelId="{8DE49F22-0057-4BE9-99ED-C3FA3BEA080B}" srcId="{132041F7-A0BF-4B54-8236-A7D39E60C18C}" destId="{B5231AA7-AD34-4C0B-83ED-15192D76E355}" srcOrd="1" destOrd="0" parTransId="{6FFC64CD-C20E-411E-A16D-7454788C4429}" sibTransId="{591640A9-A3ED-4DC9-90E6-79550457FCB1}"/>
    <dgm:cxn modelId="{58C3D02E-FD0B-4C13-9EBC-74BCE6F11DF9}" type="presOf" srcId="{6349A93A-796B-4CA3-B1A4-53299A0C7638}" destId="{B70909F2-0ECD-4D8E-86EF-C6A909F67027}" srcOrd="0" destOrd="0" presId="urn:microsoft.com/office/officeart/2005/8/layout/process4"/>
    <dgm:cxn modelId="{6D2AF52E-B327-4836-8242-5F013359FE62}" srcId="{720AC386-256D-4414-897A-72CD2055F254}" destId="{6555C0BB-E562-45AD-91FC-064B1C01680D}" srcOrd="5" destOrd="0" parTransId="{D6CDBFDA-BCCB-4D53-A00D-B8B75B8F9B4D}" sibTransId="{2F73818E-1818-414B-AEB0-60807B973BB1}"/>
    <dgm:cxn modelId="{09C14C34-879E-4876-BAEA-4792C7042B4A}" type="presOf" srcId="{4310E2D0-0C3C-457A-87D6-8D3F85DC74C9}" destId="{DEC834DA-6E2A-4F36-BF92-CA9EEEB77E6C}" srcOrd="0" destOrd="0" presId="urn:microsoft.com/office/officeart/2005/8/layout/process4"/>
    <dgm:cxn modelId="{7968E53A-D8AF-47CC-9E19-FA74700B2DE0}" srcId="{720AC386-256D-4414-897A-72CD2055F254}" destId="{39D4BEA2-760D-4ACA-A3C0-0C680C959EF0}" srcOrd="4" destOrd="0" parTransId="{0774FF44-4B21-4623-8B60-A4A3E6FDAC6E}" sibTransId="{03FB45C8-7C7E-461F-BC8D-0E9B0BB3D3EA}"/>
    <dgm:cxn modelId="{54E16E5E-5A6A-4027-A17A-84C7BFB4A04F}" type="presOf" srcId="{CD87E31A-348D-48EC-8A15-80314598EDC3}" destId="{F1785BFB-D7E6-4624-A505-02668DC9A93E}" srcOrd="0" destOrd="0" presId="urn:microsoft.com/office/officeart/2005/8/layout/process4"/>
    <dgm:cxn modelId="{EFDBCA65-C4CE-4365-A50F-2DABC68E40CE}" type="presOf" srcId="{2238CFC6-7D08-495A-81EE-3806FD739F69}" destId="{6FE08F5A-77A3-4727-9C12-43A377EE3AEE}" srcOrd="0" destOrd="0" presId="urn:microsoft.com/office/officeart/2005/8/layout/process4"/>
    <dgm:cxn modelId="{42832D46-DE06-460A-B3CA-C843BA3B0028}" type="presOf" srcId="{B8538CA7-0ADB-47B5-B289-442B576CB3EB}" destId="{87B6FFE9-147C-437D-8BF0-E07F64C8CAE0}" srcOrd="0" destOrd="0" presId="urn:microsoft.com/office/officeart/2005/8/layout/process4"/>
    <dgm:cxn modelId="{3649B646-527F-4515-86CE-80C146A597CB}" type="presOf" srcId="{6555C0BB-E562-45AD-91FC-064B1C01680D}" destId="{DC6C4E45-6BEB-4F61-AFCA-3C1A41570C49}" srcOrd="0" destOrd="0" presId="urn:microsoft.com/office/officeart/2005/8/layout/process4"/>
    <dgm:cxn modelId="{4276006A-40E2-49CC-8E46-A8D1C00F1043}" type="presOf" srcId="{C7F491C8-4B08-46E1-9B55-BB34D56D447D}" destId="{C3BE0722-0C44-4030-AF34-7272AEEEFD66}" srcOrd="0" destOrd="0" presId="urn:microsoft.com/office/officeart/2005/8/layout/process4"/>
    <dgm:cxn modelId="{9BF9C04F-318B-424A-86BD-E1624555ADAB}" type="presOf" srcId="{528139C5-AE3B-45CE-90A0-26ADA2F4054F}" destId="{3E13552A-1AA6-4D99-9160-DFABE1C33DB8}" srcOrd="0" destOrd="0" presId="urn:microsoft.com/office/officeart/2005/8/layout/process4"/>
    <dgm:cxn modelId="{D84D9052-D1C9-4E2B-B677-F023FC6E1FB7}" type="presOf" srcId="{E9BAD6FC-F545-44C4-A3AE-8AD752F26A40}" destId="{298E5FEF-79CD-4207-A92F-294560F507F0}" srcOrd="0" destOrd="0" presId="urn:microsoft.com/office/officeart/2005/8/layout/process4"/>
    <dgm:cxn modelId="{2FDB0855-A011-46C9-952C-FE62016AA20D}" type="presOf" srcId="{8468CF03-01EB-469F-8842-338246884672}" destId="{562FDBBD-697A-4E44-ADA5-17B645AE1BD4}" srcOrd="0" destOrd="0" presId="urn:microsoft.com/office/officeart/2005/8/layout/process4"/>
    <dgm:cxn modelId="{112A6856-2620-474C-B07B-6519C4AFEE0F}" type="presOf" srcId="{132041F7-A0BF-4B54-8236-A7D39E60C18C}" destId="{4AA1F5C0-61D3-4652-A8F8-90639AE98E0B}" srcOrd="1" destOrd="0" presId="urn:microsoft.com/office/officeart/2005/8/layout/process4"/>
    <dgm:cxn modelId="{75A6665A-4D4C-4648-A3EB-2068DBCF95AE}" type="presOf" srcId="{82AFBB75-8EE9-4458-A18E-008B8A96773A}" destId="{F79C7843-CECC-4510-BDD9-FF0D76450DBF}" srcOrd="1" destOrd="0" presId="urn:microsoft.com/office/officeart/2005/8/layout/process4"/>
    <dgm:cxn modelId="{AA37C17F-0DB9-4A2D-8EBE-9BB5C3F6ECA5}" type="presOf" srcId="{6555C0BB-E562-45AD-91FC-064B1C01680D}" destId="{5D05F463-6B0D-472C-B927-3E24CEACF272}" srcOrd="1" destOrd="0" presId="urn:microsoft.com/office/officeart/2005/8/layout/process4"/>
    <dgm:cxn modelId="{57B4CF99-FE8E-4AF1-8FF0-3A5A03C4AC16}" type="presOf" srcId="{C9D5C333-D3D7-410F-A615-B8B387BE51EB}" destId="{5A26CA99-6829-494D-AADF-4455550167EA}" srcOrd="0" destOrd="0" presId="urn:microsoft.com/office/officeart/2005/8/layout/process4"/>
    <dgm:cxn modelId="{75B2929A-9382-4035-B569-99CCBCDF659B}" srcId="{6555C0BB-E562-45AD-91FC-064B1C01680D}" destId="{C7F491C8-4B08-46E1-9B55-BB34D56D447D}" srcOrd="0" destOrd="0" parTransId="{9F2E987E-11FF-4194-95ED-E1829447307E}" sibTransId="{EFE2FDFD-2A9C-496B-9FF7-B75A1B54869F}"/>
    <dgm:cxn modelId="{EE665B9B-7874-4160-8552-52B6DF26C1AD}" type="presOf" srcId="{39D4BEA2-760D-4ACA-A3C0-0C680C959EF0}" destId="{70B055BB-5FBD-4324-8B62-E7D861580E08}" srcOrd="0" destOrd="0" presId="urn:microsoft.com/office/officeart/2005/8/layout/process4"/>
    <dgm:cxn modelId="{0BC4419E-3FD2-4CB4-8C0F-2CDA64D64983}" type="presOf" srcId="{132041F7-A0BF-4B54-8236-A7D39E60C18C}" destId="{9B81851A-CCF0-47B1-8591-92078C4CFFD1}" srcOrd="0" destOrd="0" presId="urn:microsoft.com/office/officeart/2005/8/layout/process4"/>
    <dgm:cxn modelId="{B9620BA7-07C6-4E84-A7EC-EAE72FCFDD6C}" type="presOf" srcId="{2510F8B0-E18C-49F5-9D62-5E00A8544F94}" destId="{00F3074D-D1AA-4756-980C-3A915904467A}" srcOrd="0" destOrd="0" presId="urn:microsoft.com/office/officeart/2005/8/layout/process4"/>
    <dgm:cxn modelId="{E6CD4DA8-F212-4605-B2EA-E4484F8A3098}" type="presOf" srcId="{8468CF03-01EB-469F-8842-338246884672}" destId="{49D4877A-DDAD-4F2E-A1FE-345021BA4DE1}" srcOrd="1" destOrd="0" presId="urn:microsoft.com/office/officeart/2005/8/layout/process4"/>
    <dgm:cxn modelId="{492821B7-DA5D-4BDE-ABF9-1F1DC0277A66}" type="presOf" srcId="{720AC386-256D-4414-897A-72CD2055F254}" destId="{EF978F4A-4B9A-4F86-935B-3A5D6E56530C}" srcOrd="0" destOrd="0" presId="urn:microsoft.com/office/officeart/2005/8/layout/process4"/>
    <dgm:cxn modelId="{819D2FB8-4881-4AE9-ADB0-DB80249F2E3C}" srcId="{82AFBB75-8EE9-4458-A18E-008B8A96773A}" destId="{CD87E31A-348D-48EC-8A15-80314598EDC3}" srcOrd="0" destOrd="0" parTransId="{971E538C-1845-4DD8-BA98-F25213F54BA2}" sibTransId="{29ADAD04-2643-45AE-B33E-FD03E363732D}"/>
    <dgm:cxn modelId="{B6C778BB-8896-4D3F-939B-8924C0E0892C}" srcId="{720AC386-256D-4414-897A-72CD2055F254}" destId="{8468CF03-01EB-469F-8842-338246884672}" srcOrd="2" destOrd="0" parTransId="{2E1836B2-FCCD-4BED-B2CE-DA586F033C4B}" sibTransId="{5B3660F0-5B00-49C6-913A-7CE86BDE4C03}"/>
    <dgm:cxn modelId="{AC7060C1-F1C4-485E-B6B2-125A4893B1D6}" srcId="{720AC386-256D-4414-897A-72CD2055F254}" destId="{B8538CA7-0ADB-47B5-B289-442B576CB3EB}" srcOrd="1" destOrd="0" parTransId="{B4EE68B9-6075-4A66-AFE5-03FA52D50B21}" sibTransId="{8119B135-1D9D-45B8-84AD-9A583883AA33}"/>
    <dgm:cxn modelId="{48A9E6C1-AB47-495D-9A25-BB6E7B7FFC0F}" srcId="{720AC386-256D-4414-897A-72CD2055F254}" destId="{132041F7-A0BF-4B54-8236-A7D39E60C18C}" srcOrd="0" destOrd="0" parTransId="{21A3CAC3-94E8-4361-B4DB-15354BC388C3}" sibTransId="{1E9C2760-F90E-4309-9F6E-DA3FCF47B25F}"/>
    <dgm:cxn modelId="{9B3F3ED2-924C-4C60-AA1E-28F53C962F21}" srcId="{B8538CA7-0ADB-47B5-B289-442B576CB3EB}" destId="{9F61527B-8756-4D1F-8686-67BA53276ECB}" srcOrd="1" destOrd="0" parTransId="{E493B08F-10C5-44ED-B3D4-2E4AC7FAD2AA}" sibTransId="{51B60C73-C34A-4BF8-99A0-42C947D3CCBE}"/>
    <dgm:cxn modelId="{C5556DD5-CAA2-4736-836F-82DE5B1DA000}" srcId="{39D4BEA2-760D-4ACA-A3C0-0C680C959EF0}" destId="{6349A93A-796B-4CA3-B1A4-53299A0C7638}" srcOrd="1" destOrd="0" parTransId="{9E3BB7F2-6F27-40E7-9218-8B4036C9AA40}" sibTransId="{BBD70CFC-B69A-4228-881B-671190476C49}"/>
    <dgm:cxn modelId="{A9F121DC-E923-48B7-B326-42060D49ACF5}" srcId="{8468CF03-01EB-469F-8842-338246884672}" destId="{528139C5-AE3B-45CE-90A0-26ADA2F4054F}" srcOrd="0" destOrd="0" parTransId="{2E4390BE-3A39-47A5-87F1-1D6BB327D027}" sibTransId="{A1166B05-BF00-47B4-8607-25470E1C1504}"/>
    <dgm:cxn modelId="{65E1C9E2-E3C5-4884-BF51-B17247A30E3D}" srcId="{720AC386-256D-4414-897A-72CD2055F254}" destId="{82AFBB75-8EE9-4458-A18E-008B8A96773A}" srcOrd="3" destOrd="0" parTransId="{D6189FDC-723C-4649-932C-88021E120607}" sibTransId="{DE462F9A-3A69-4062-9FE7-64E740B91C29}"/>
    <dgm:cxn modelId="{A54F87E3-E980-4407-89E3-125A41A0D4A1}" type="presOf" srcId="{B8538CA7-0ADB-47B5-B289-442B576CB3EB}" destId="{A05B514C-E01B-4130-B0C1-B33C9EFA9792}" srcOrd="1" destOrd="0" presId="urn:microsoft.com/office/officeart/2005/8/layout/process4"/>
    <dgm:cxn modelId="{E6F921E8-B565-40D6-B4EC-F5CED1FE822D}" srcId="{8468CF03-01EB-469F-8842-338246884672}" destId="{4310E2D0-0C3C-457A-87D6-8D3F85DC74C9}" srcOrd="1" destOrd="0" parTransId="{AE714B49-6D6B-499C-BA99-CD1F75446968}" sibTransId="{2984241E-5E76-4DB1-84D6-AF3CDCAD3EF4}"/>
    <dgm:cxn modelId="{38550BF5-EEB6-4455-982A-E5CC23B3DD96}" srcId="{6555C0BB-E562-45AD-91FC-064B1C01680D}" destId="{FD9E26D0-8993-4DF5-9422-B80BDED25DAD}" srcOrd="1" destOrd="0" parTransId="{481BBE11-1457-4D92-B0D6-1634598AD90E}" sibTransId="{0AD0BE3C-9F7A-49E6-8471-65CD92C9D9CD}"/>
    <dgm:cxn modelId="{C70E11F6-C5EB-4D75-8359-74903E29DE5A}" srcId="{39D4BEA2-760D-4ACA-A3C0-0C680C959EF0}" destId="{C9D5C333-D3D7-410F-A615-B8B387BE51EB}" srcOrd="0" destOrd="0" parTransId="{07CA6552-BEE2-47B5-9E98-7AAF88F3712B}" sibTransId="{CAF3A02E-631C-4E4E-84DF-169342F09029}"/>
    <dgm:cxn modelId="{3D9904FC-CBBC-4409-9860-CCC3BB20D419}" type="presOf" srcId="{FD9E26D0-8993-4DF5-9422-B80BDED25DAD}" destId="{364BD79A-23EA-4ABC-A6BC-C9CEB581BD9D}" srcOrd="0" destOrd="0" presId="urn:microsoft.com/office/officeart/2005/8/layout/process4"/>
    <dgm:cxn modelId="{4A8457FC-AC14-410A-B55B-C32E18251C32}" type="presOf" srcId="{9F61527B-8756-4D1F-8686-67BA53276ECB}" destId="{3D250E73-39E0-425E-9A96-825CB83810C1}" srcOrd="0" destOrd="0" presId="urn:microsoft.com/office/officeart/2005/8/layout/process4"/>
    <dgm:cxn modelId="{2B815C8F-4C8A-45E9-9852-6C48366AB7B9}" type="presParOf" srcId="{EF978F4A-4B9A-4F86-935B-3A5D6E56530C}" destId="{C3280F58-7066-4075-8C48-70A5F1ECC3CE}" srcOrd="0" destOrd="0" presId="urn:microsoft.com/office/officeart/2005/8/layout/process4"/>
    <dgm:cxn modelId="{C4DE124B-E324-484D-8433-6D0CA498B1AD}" type="presParOf" srcId="{C3280F58-7066-4075-8C48-70A5F1ECC3CE}" destId="{DC6C4E45-6BEB-4F61-AFCA-3C1A41570C49}" srcOrd="0" destOrd="0" presId="urn:microsoft.com/office/officeart/2005/8/layout/process4"/>
    <dgm:cxn modelId="{2611613C-E31B-4CAD-BBA9-57827225D06A}" type="presParOf" srcId="{C3280F58-7066-4075-8C48-70A5F1ECC3CE}" destId="{5D05F463-6B0D-472C-B927-3E24CEACF272}" srcOrd="1" destOrd="0" presId="urn:microsoft.com/office/officeart/2005/8/layout/process4"/>
    <dgm:cxn modelId="{99F14C0F-B7F6-4DAE-B864-2B8FFF1E9D0C}" type="presParOf" srcId="{C3280F58-7066-4075-8C48-70A5F1ECC3CE}" destId="{BE15AF40-D1EE-485E-8614-6FB7FED58D01}" srcOrd="2" destOrd="0" presId="urn:microsoft.com/office/officeart/2005/8/layout/process4"/>
    <dgm:cxn modelId="{8FBF68EB-9C8C-41B0-85EE-3561CE25A051}" type="presParOf" srcId="{BE15AF40-D1EE-485E-8614-6FB7FED58D01}" destId="{C3BE0722-0C44-4030-AF34-7272AEEEFD66}" srcOrd="0" destOrd="0" presId="urn:microsoft.com/office/officeart/2005/8/layout/process4"/>
    <dgm:cxn modelId="{D9FA2545-7850-4D13-9C29-545250EF843D}" type="presParOf" srcId="{BE15AF40-D1EE-485E-8614-6FB7FED58D01}" destId="{364BD79A-23EA-4ABC-A6BC-C9CEB581BD9D}" srcOrd="1" destOrd="0" presId="urn:microsoft.com/office/officeart/2005/8/layout/process4"/>
    <dgm:cxn modelId="{630DADF8-8896-4055-8623-E0564F20D24E}" type="presParOf" srcId="{EF978F4A-4B9A-4F86-935B-3A5D6E56530C}" destId="{0C25360C-D7A9-40E2-B427-09A54C2A8480}" srcOrd="1" destOrd="0" presId="urn:microsoft.com/office/officeart/2005/8/layout/process4"/>
    <dgm:cxn modelId="{ED78C751-4B7B-43F5-84CF-7EEE126BF823}" type="presParOf" srcId="{EF978F4A-4B9A-4F86-935B-3A5D6E56530C}" destId="{5A6697EE-084A-473C-BA90-CD17927D722B}" srcOrd="2" destOrd="0" presId="urn:microsoft.com/office/officeart/2005/8/layout/process4"/>
    <dgm:cxn modelId="{55111011-6C24-44D7-8145-B0341F164F60}" type="presParOf" srcId="{5A6697EE-084A-473C-BA90-CD17927D722B}" destId="{70B055BB-5FBD-4324-8B62-E7D861580E08}" srcOrd="0" destOrd="0" presId="urn:microsoft.com/office/officeart/2005/8/layout/process4"/>
    <dgm:cxn modelId="{332A3C9F-CFDE-4773-9090-FB076B334730}" type="presParOf" srcId="{5A6697EE-084A-473C-BA90-CD17927D722B}" destId="{8A00F589-D27B-432B-B211-6F1CEE241465}" srcOrd="1" destOrd="0" presId="urn:microsoft.com/office/officeart/2005/8/layout/process4"/>
    <dgm:cxn modelId="{E019A7F4-CBA4-48F4-A6F3-B3012B0A0E8B}" type="presParOf" srcId="{5A6697EE-084A-473C-BA90-CD17927D722B}" destId="{5580B3A2-D9EA-4832-B5F2-8D200B0D6A95}" srcOrd="2" destOrd="0" presId="urn:microsoft.com/office/officeart/2005/8/layout/process4"/>
    <dgm:cxn modelId="{95FA7C27-95A3-4103-B3D5-1BA67D7C5C91}" type="presParOf" srcId="{5580B3A2-D9EA-4832-B5F2-8D200B0D6A95}" destId="{5A26CA99-6829-494D-AADF-4455550167EA}" srcOrd="0" destOrd="0" presId="urn:microsoft.com/office/officeart/2005/8/layout/process4"/>
    <dgm:cxn modelId="{DED2E150-4A26-4319-BB7B-B3A40F0DDF03}" type="presParOf" srcId="{5580B3A2-D9EA-4832-B5F2-8D200B0D6A95}" destId="{B70909F2-0ECD-4D8E-86EF-C6A909F67027}" srcOrd="1" destOrd="0" presId="urn:microsoft.com/office/officeart/2005/8/layout/process4"/>
    <dgm:cxn modelId="{7EBD8B11-6310-4B60-9CC7-5628BB5F6844}" type="presParOf" srcId="{EF978F4A-4B9A-4F86-935B-3A5D6E56530C}" destId="{53578ECE-E0B2-4A1D-A9BB-EABEF7657EAF}" srcOrd="3" destOrd="0" presId="urn:microsoft.com/office/officeart/2005/8/layout/process4"/>
    <dgm:cxn modelId="{AE70C438-0A45-448C-AFA2-9257076D44C3}" type="presParOf" srcId="{EF978F4A-4B9A-4F86-935B-3A5D6E56530C}" destId="{30F5B325-BF9E-4060-B755-82E4BC5753D6}" srcOrd="4" destOrd="0" presId="urn:microsoft.com/office/officeart/2005/8/layout/process4"/>
    <dgm:cxn modelId="{676B3093-AC6C-4B5F-8C1C-8FD7DC70B8EB}" type="presParOf" srcId="{30F5B325-BF9E-4060-B755-82E4BC5753D6}" destId="{B4624BB5-9617-41E8-8743-7F83BB0995B7}" srcOrd="0" destOrd="0" presId="urn:microsoft.com/office/officeart/2005/8/layout/process4"/>
    <dgm:cxn modelId="{06144965-35CB-48F2-86B1-A6D181D1795C}" type="presParOf" srcId="{30F5B325-BF9E-4060-B755-82E4BC5753D6}" destId="{F79C7843-CECC-4510-BDD9-FF0D76450DBF}" srcOrd="1" destOrd="0" presId="urn:microsoft.com/office/officeart/2005/8/layout/process4"/>
    <dgm:cxn modelId="{D81598E5-B336-4495-9C19-BCA0B8554D34}" type="presParOf" srcId="{30F5B325-BF9E-4060-B755-82E4BC5753D6}" destId="{8D15478B-107E-4ECA-B596-64453B0BEC2A}" srcOrd="2" destOrd="0" presId="urn:microsoft.com/office/officeart/2005/8/layout/process4"/>
    <dgm:cxn modelId="{E6137BA7-09EA-4855-AF37-6F68FDA03C08}" type="presParOf" srcId="{8D15478B-107E-4ECA-B596-64453B0BEC2A}" destId="{F1785BFB-D7E6-4624-A505-02668DC9A93E}" srcOrd="0" destOrd="0" presId="urn:microsoft.com/office/officeart/2005/8/layout/process4"/>
    <dgm:cxn modelId="{8C8A3B77-2177-4898-913B-7D07CE1D3826}" type="presParOf" srcId="{8D15478B-107E-4ECA-B596-64453B0BEC2A}" destId="{298E5FEF-79CD-4207-A92F-294560F507F0}" srcOrd="1" destOrd="0" presId="urn:microsoft.com/office/officeart/2005/8/layout/process4"/>
    <dgm:cxn modelId="{BA55474C-1EAD-489C-B7FC-A4AD27282BF9}" type="presParOf" srcId="{EF978F4A-4B9A-4F86-935B-3A5D6E56530C}" destId="{EEDBD4B7-36F3-4304-8F02-81D63A927E28}" srcOrd="5" destOrd="0" presId="urn:microsoft.com/office/officeart/2005/8/layout/process4"/>
    <dgm:cxn modelId="{A66EA15A-09DF-43A4-8E06-5CFA39E8241B}" type="presParOf" srcId="{EF978F4A-4B9A-4F86-935B-3A5D6E56530C}" destId="{49EAECC9-26C0-475F-B63E-C1FDCC83AFEE}" srcOrd="6" destOrd="0" presId="urn:microsoft.com/office/officeart/2005/8/layout/process4"/>
    <dgm:cxn modelId="{85E49BE6-B518-40E1-AE6D-DFD732A90108}" type="presParOf" srcId="{49EAECC9-26C0-475F-B63E-C1FDCC83AFEE}" destId="{562FDBBD-697A-4E44-ADA5-17B645AE1BD4}" srcOrd="0" destOrd="0" presId="urn:microsoft.com/office/officeart/2005/8/layout/process4"/>
    <dgm:cxn modelId="{B6C65A28-165B-4DAA-97D9-6D5AA9BC66B5}" type="presParOf" srcId="{49EAECC9-26C0-475F-B63E-C1FDCC83AFEE}" destId="{49D4877A-DDAD-4F2E-A1FE-345021BA4DE1}" srcOrd="1" destOrd="0" presId="urn:microsoft.com/office/officeart/2005/8/layout/process4"/>
    <dgm:cxn modelId="{6ECFD85A-188D-4C05-8EE9-FAA137BC90B7}" type="presParOf" srcId="{49EAECC9-26C0-475F-B63E-C1FDCC83AFEE}" destId="{DAB15ED9-976A-42F0-9BCA-82E9F0A9AF92}" srcOrd="2" destOrd="0" presId="urn:microsoft.com/office/officeart/2005/8/layout/process4"/>
    <dgm:cxn modelId="{0B8A34C4-FAD8-444F-858C-EA830249C731}" type="presParOf" srcId="{DAB15ED9-976A-42F0-9BCA-82E9F0A9AF92}" destId="{3E13552A-1AA6-4D99-9160-DFABE1C33DB8}" srcOrd="0" destOrd="0" presId="urn:microsoft.com/office/officeart/2005/8/layout/process4"/>
    <dgm:cxn modelId="{596E97AA-917A-43D4-B4B2-D4083F5BB2B3}" type="presParOf" srcId="{DAB15ED9-976A-42F0-9BCA-82E9F0A9AF92}" destId="{DEC834DA-6E2A-4F36-BF92-CA9EEEB77E6C}" srcOrd="1" destOrd="0" presId="urn:microsoft.com/office/officeart/2005/8/layout/process4"/>
    <dgm:cxn modelId="{AC3000D2-7F93-4301-A8EA-E2438E225A7D}" type="presParOf" srcId="{EF978F4A-4B9A-4F86-935B-3A5D6E56530C}" destId="{00FD2E49-3537-4A66-8A79-A3A241795730}" srcOrd="7" destOrd="0" presId="urn:microsoft.com/office/officeart/2005/8/layout/process4"/>
    <dgm:cxn modelId="{22EE4B82-9FD7-4A00-8DB9-5B5083CD71B7}" type="presParOf" srcId="{EF978F4A-4B9A-4F86-935B-3A5D6E56530C}" destId="{0B7503EF-191B-4B63-A243-96BFA93205CD}" srcOrd="8" destOrd="0" presId="urn:microsoft.com/office/officeart/2005/8/layout/process4"/>
    <dgm:cxn modelId="{C47AEA91-F7EA-4793-AFA9-EBBFD87F618A}" type="presParOf" srcId="{0B7503EF-191B-4B63-A243-96BFA93205CD}" destId="{87B6FFE9-147C-437D-8BF0-E07F64C8CAE0}" srcOrd="0" destOrd="0" presId="urn:microsoft.com/office/officeart/2005/8/layout/process4"/>
    <dgm:cxn modelId="{C97FA9F0-6BAD-4C27-BDE1-F835ABC1A4C0}" type="presParOf" srcId="{0B7503EF-191B-4B63-A243-96BFA93205CD}" destId="{A05B514C-E01B-4130-B0C1-B33C9EFA9792}" srcOrd="1" destOrd="0" presId="urn:microsoft.com/office/officeart/2005/8/layout/process4"/>
    <dgm:cxn modelId="{265A42A2-0E68-427B-BA27-6D7AC39E0FA2}" type="presParOf" srcId="{0B7503EF-191B-4B63-A243-96BFA93205CD}" destId="{DAA96B21-7010-4033-AB55-A661E65D724E}" srcOrd="2" destOrd="0" presId="urn:microsoft.com/office/officeart/2005/8/layout/process4"/>
    <dgm:cxn modelId="{6AB4BBE9-4E42-49FE-8F33-E0F54399E650}" type="presParOf" srcId="{DAA96B21-7010-4033-AB55-A661E65D724E}" destId="{6FE08F5A-77A3-4727-9C12-43A377EE3AEE}" srcOrd="0" destOrd="0" presId="urn:microsoft.com/office/officeart/2005/8/layout/process4"/>
    <dgm:cxn modelId="{6E1C7EB3-469B-419E-A3B1-A28A6961E934}" type="presParOf" srcId="{DAA96B21-7010-4033-AB55-A661E65D724E}" destId="{3D250E73-39E0-425E-9A96-825CB83810C1}" srcOrd="1" destOrd="0" presId="urn:microsoft.com/office/officeart/2005/8/layout/process4"/>
    <dgm:cxn modelId="{404B9591-DC64-4DA4-AF2D-B77D0AE86017}" type="presParOf" srcId="{EF978F4A-4B9A-4F86-935B-3A5D6E56530C}" destId="{051E6A05-6E83-4A16-B58D-DDC33B32709E}" srcOrd="9" destOrd="0" presId="urn:microsoft.com/office/officeart/2005/8/layout/process4"/>
    <dgm:cxn modelId="{7A2F5048-911E-4B9E-81AA-94379D6E62A1}" type="presParOf" srcId="{EF978F4A-4B9A-4F86-935B-3A5D6E56530C}" destId="{26DC1F64-9FD5-4198-A599-FA64288DEB1F}" srcOrd="10" destOrd="0" presId="urn:microsoft.com/office/officeart/2005/8/layout/process4"/>
    <dgm:cxn modelId="{A623A349-1E40-4B3D-A907-C1FBD07D3F48}" type="presParOf" srcId="{26DC1F64-9FD5-4198-A599-FA64288DEB1F}" destId="{9B81851A-CCF0-47B1-8591-92078C4CFFD1}" srcOrd="0" destOrd="0" presId="urn:microsoft.com/office/officeart/2005/8/layout/process4"/>
    <dgm:cxn modelId="{10FD14CE-F992-415E-9C86-3C93370F4765}" type="presParOf" srcId="{26DC1F64-9FD5-4198-A599-FA64288DEB1F}" destId="{4AA1F5C0-61D3-4652-A8F8-90639AE98E0B}" srcOrd="1" destOrd="0" presId="urn:microsoft.com/office/officeart/2005/8/layout/process4"/>
    <dgm:cxn modelId="{020DC0BE-8700-484E-A2EA-2A51D79DAFD5}" type="presParOf" srcId="{26DC1F64-9FD5-4198-A599-FA64288DEB1F}" destId="{D7347388-5509-45FF-9751-5DECB008B58D}" srcOrd="2" destOrd="0" presId="urn:microsoft.com/office/officeart/2005/8/layout/process4"/>
    <dgm:cxn modelId="{9976AF7B-C39B-466E-986F-5D21EECAF26E}" type="presParOf" srcId="{D7347388-5509-45FF-9751-5DECB008B58D}" destId="{00F3074D-D1AA-4756-980C-3A915904467A}" srcOrd="0" destOrd="0" presId="urn:microsoft.com/office/officeart/2005/8/layout/process4"/>
    <dgm:cxn modelId="{FADE3ED1-E9DC-44CA-9026-D2CF036318D7}" type="presParOf" srcId="{D7347388-5509-45FF-9751-5DECB008B58D}" destId="{7122D69F-4EB3-451C-9039-D93B875067F0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64CFBF-49F1-4D10-85C4-F14850224E37}">
      <dsp:nvSpPr>
        <dsp:cNvPr id="0" name=""/>
        <dsp:cNvSpPr/>
      </dsp:nvSpPr>
      <dsp:spPr>
        <a:xfrm>
          <a:off x="4909169" y="3683614"/>
          <a:ext cx="2676369" cy="1733680"/>
        </a:xfrm>
        <a:prstGeom prst="roundRect">
          <a:avLst>
            <a:gd name="adj" fmla="val 10000"/>
          </a:avLst>
        </a:prstGeom>
        <a:noFill/>
        <a:ln w="50800" cap="flat" cmpd="sng" algn="ctr">
          <a:solidFill>
            <a:srgbClr val="3FE19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SURF support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Est. chapter  </a:t>
          </a:r>
        </a:p>
      </dsp:txBody>
      <dsp:txXfrm>
        <a:off x="5750163" y="4155117"/>
        <a:ext cx="1797292" cy="1224094"/>
      </dsp:txXfrm>
    </dsp:sp>
    <dsp:sp modelId="{8CDD24FC-8CAA-4602-9E85-48A20A41C557}">
      <dsp:nvSpPr>
        <dsp:cNvPr id="0" name=""/>
        <dsp:cNvSpPr/>
      </dsp:nvSpPr>
      <dsp:spPr>
        <a:xfrm>
          <a:off x="542460" y="3681785"/>
          <a:ext cx="2676369" cy="1737338"/>
        </a:xfrm>
        <a:prstGeom prst="roundRect">
          <a:avLst>
            <a:gd name="adj" fmla="val 10000"/>
          </a:avLst>
        </a:prstGeom>
        <a:noFill/>
        <a:ln w="50800" cap="flat" cmpd="sng" algn="ctr">
          <a:solidFill>
            <a:srgbClr val="5B9BD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Planning Committee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Active participant</a:t>
          </a:r>
        </a:p>
      </dsp:txBody>
      <dsp:txXfrm>
        <a:off x="580624" y="4154284"/>
        <a:ext cx="1797130" cy="1226676"/>
      </dsp:txXfrm>
    </dsp:sp>
    <dsp:sp modelId="{D41B0C45-48DF-41C2-8063-229F4A53972A}">
      <dsp:nvSpPr>
        <dsp:cNvPr id="0" name=""/>
        <dsp:cNvSpPr/>
      </dsp:nvSpPr>
      <dsp:spPr>
        <a:xfrm>
          <a:off x="4909169" y="-457"/>
          <a:ext cx="2676369" cy="1733680"/>
        </a:xfrm>
        <a:prstGeom prst="roundRect">
          <a:avLst>
            <a:gd name="adj" fmla="val 10000"/>
          </a:avLst>
        </a:prstGeom>
        <a:noFill/>
        <a:ln w="50800" cap="flat" cmpd="sng" algn="ctr">
          <a:solidFill>
            <a:schemeClr val="accent4">
              <a:hueOff val="3266964"/>
              <a:satOff val="-13592"/>
              <a:lumOff val="3203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EAGER Project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Applications</a:t>
          </a:r>
        </a:p>
      </dsp:txBody>
      <dsp:txXfrm>
        <a:off x="5750163" y="37626"/>
        <a:ext cx="1797292" cy="1224094"/>
      </dsp:txXfrm>
    </dsp:sp>
    <dsp:sp modelId="{7037D4C4-CE7D-476E-A1C0-05927AE16E06}">
      <dsp:nvSpPr>
        <dsp:cNvPr id="0" name=""/>
        <dsp:cNvSpPr/>
      </dsp:nvSpPr>
      <dsp:spPr>
        <a:xfrm>
          <a:off x="542460" y="-457"/>
          <a:ext cx="2676369" cy="1733680"/>
        </a:xfrm>
        <a:prstGeom prst="roundRect">
          <a:avLst>
            <a:gd name="adj" fmla="val 10000"/>
          </a:avLst>
        </a:prstGeom>
        <a:noFill/>
        <a:ln w="508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Trainee development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Course development</a:t>
          </a:r>
        </a:p>
      </dsp:txBody>
      <dsp:txXfrm>
        <a:off x="580543" y="37626"/>
        <a:ext cx="1797292" cy="1224094"/>
      </dsp:txXfrm>
    </dsp:sp>
    <dsp:sp modelId="{8CC43A7D-61CD-487C-B96C-F49AF23AF003}">
      <dsp:nvSpPr>
        <dsp:cNvPr id="0" name=""/>
        <dsp:cNvSpPr/>
      </dsp:nvSpPr>
      <dsp:spPr>
        <a:xfrm>
          <a:off x="1663935" y="309269"/>
          <a:ext cx="2345886" cy="2345886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MARC</a:t>
          </a:r>
        </a:p>
      </dsp:txBody>
      <dsp:txXfrm>
        <a:off x="2351029" y="996363"/>
        <a:ext cx="1658792" cy="1658792"/>
      </dsp:txXfrm>
    </dsp:sp>
    <dsp:sp modelId="{D134CBD9-C1FD-40F5-B5E9-4B0C51729695}">
      <dsp:nvSpPr>
        <dsp:cNvPr id="0" name=""/>
        <dsp:cNvSpPr/>
      </dsp:nvSpPr>
      <dsp:spPr>
        <a:xfrm rot="5400000">
          <a:off x="4118177" y="309269"/>
          <a:ext cx="2345886" cy="2345886"/>
        </a:xfrm>
        <a:prstGeom prst="pieWedge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rgbClr val="67EF2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Research</a:t>
          </a:r>
        </a:p>
      </dsp:txBody>
      <dsp:txXfrm rot="-5400000">
        <a:off x="4118177" y="996363"/>
        <a:ext cx="1658792" cy="1658792"/>
      </dsp:txXfrm>
    </dsp:sp>
    <dsp:sp modelId="{42F8D528-28A7-4662-B0BF-EEF268334274}">
      <dsp:nvSpPr>
        <dsp:cNvPr id="0" name=""/>
        <dsp:cNvSpPr/>
      </dsp:nvSpPr>
      <dsp:spPr>
        <a:xfrm rot="10800000">
          <a:off x="4118177" y="2763511"/>
          <a:ext cx="2345886" cy="2345886"/>
        </a:xfrm>
        <a:prstGeom prst="pieWedge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rgbClr val="3FE19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SACNAS</a:t>
          </a:r>
        </a:p>
      </dsp:txBody>
      <dsp:txXfrm rot="10800000">
        <a:off x="4118177" y="2763511"/>
        <a:ext cx="1658792" cy="1658792"/>
      </dsp:txXfrm>
    </dsp:sp>
    <dsp:sp modelId="{C54B426D-48D9-499E-A7AE-F6146BBAB5E0}">
      <dsp:nvSpPr>
        <dsp:cNvPr id="0" name=""/>
        <dsp:cNvSpPr/>
      </dsp:nvSpPr>
      <dsp:spPr>
        <a:xfrm rot="16200000">
          <a:off x="1663935" y="2763511"/>
          <a:ext cx="2345886" cy="2345886"/>
        </a:xfrm>
        <a:prstGeom prst="pieWedg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rgbClr val="5B9BD5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VOICES</a:t>
          </a:r>
        </a:p>
      </dsp:txBody>
      <dsp:txXfrm rot="5400000">
        <a:off x="2351029" y="2763511"/>
        <a:ext cx="1658792" cy="1658792"/>
      </dsp:txXfrm>
    </dsp:sp>
    <dsp:sp modelId="{E01EB4A1-BD21-4499-93AC-BDAAC76BDAFF}">
      <dsp:nvSpPr>
        <dsp:cNvPr id="0" name=""/>
        <dsp:cNvSpPr/>
      </dsp:nvSpPr>
      <dsp:spPr>
        <a:xfrm>
          <a:off x="3659023" y="2221735"/>
          <a:ext cx="809953" cy="704307"/>
        </a:xfrm>
        <a:prstGeom prst="circularArrow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8193C-F501-4AB0-9F8E-20C34D5F3013}">
      <dsp:nvSpPr>
        <dsp:cNvPr id="0" name=""/>
        <dsp:cNvSpPr/>
      </dsp:nvSpPr>
      <dsp:spPr>
        <a:xfrm rot="10800000">
          <a:off x="3659023" y="2492623"/>
          <a:ext cx="809953" cy="704307"/>
        </a:xfrm>
        <a:prstGeom prst="circularArrow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294506-D097-4CB6-9F9D-4648BACC1D95}">
      <dsp:nvSpPr>
        <dsp:cNvPr id="0" name=""/>
        <dsp:cNvSpPr/>
      </dsp:nvSpPr>
      <dsp:spPr>
        <a:xfrm rot="5400000">
          <a:off x="-282995" y="283733"/>
          <a:ext cx="1886637" cy="13206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Obj.A</a:t>
          </a:r>
        </a:p>
      </dsp:txBody>
      <dsp:txXfrm rot="-5400000">
        <a:off x="1" y="661060"/>
        <a:ext cx="1320646" cy="565991"/>
      </dsp:txXfrm>
    </dsp:sp>
    <dsp:sp modelId="{CF401323-02FF-4C5C-809D-1B55980734F5}">
      <dsp:nvSpPr>
        <dsp:cNvPr id="0" name=""/>
        <dsp:cNvSpPr/>
      </dsp:nvSpPr>
      <dsp:spPr>
        <a:xfrm rot="5400000">
          <a:off x="5134156" y="-3812772"/>
          <a:ext cx="1226314" cy="88533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Quantify the role of probe and insert length in exome capture efficiency and specificity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180, 350 bp DNA insert and 180, 270, and 360 cDNA probe length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Factorial cross combination</a:t>
          </a:r>
        </a:p>
      </dsp:txBody>
      <dsp:txXfrm rot="-5400000">
        <a:off x="1320646" y="60602"/>
        <a:ext cx="8793471" cy="1106586"/>
      </dsp:txXfrm>
    </dsp:sp>
    <dsp:sp modelId="{084C6F70-E148-453B-BBAE-4EFA1B9F4F87}">
      <dsp:nvSpPr>
        <dsp:cNvPr id="0" name=""/>
        <dsp:cNvSpPr/>
      </dsp:nvSpPr>
      <dsp:spPr>
        <a:xfrm rot="5400000">
          <a:off x="-282995" y="1978907"/>
          <a:ext cx="1886637" cy="13206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Obj.B</a:t>
          </a:r>
        </a:p>
      </dsp:txBody>
      <dsp:txXfrm rot="-5400000">
        <a:off x="1" y="2356234"/>
        <a:ext cx="1320646" cy="565991"/>
      </dsp:txXfrm>
    </dsp:sp>
    <dsp:sp modelId="{06067ADA-678D-4505-A00B-6140A828B9ED}">
      <dsp:nvSpPr>
        <dsp:cNvPr id="0" name=""/>
        <dsp:cNvSpPr/>
      </dsp:nvSpPr>
      <dsp:spPr>
        <a:xfrm rot="5400000">
          <a:off x="5134156" y="-2117598"/>
          <a:ext cx="1226314" cy="88533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Determine the optimal level of probe and capture pool diversity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Create replicate capture pools 4, 6, 8, 12 individuals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Cross with all combinations except 4 most extreme</a:t>
          </a:r>
        </a:p>
      </dsp:txBody>
      <dsp:txXfrm rot="-5400000">
        <a:off x="1320646" y="1755776"/>
        <a:ext cx="8793471" cy="1106586"/>
      </dsp:txXfrm>
    </dsp:sp>
    <dsp:sp modelId="{31EB3D54-F13E-471C-99DA-229BE474B2CE}">
      <dsp:nvSpPr>
        <dsp:cNvPr id="0" name=""/>
        <dsp:cNvSpPr/>
      </dsp:nvSpPr>
      <dsp:spPr>
        <a:xfrm rot="5400000">
          <a:off x="-282995" y="3674081"/>
          <a:ext cx="1886637" cy="132064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kern="1200" dirty="0"/>
            <a:t>Obj.C</a:t>
          </a:r>
        </a:p>
      </dsp:txBody>
      <dsp:txXfrm rot="-5400000">
        <a:off x="1" y="4051408"/>
        <a:ext cx="1320646" cy="565991"/>
      </dsp:txXfrm>
    </dsp:sp>
    <dsp:sp modelId="{282A2AE3-B4A1-43DA-8ED7-444A94C00721}">
      <dsp:nvSpPr>
        <dsp:cNvPr id="0" name=""/>
        <dsp:cNvSpPr/>
      </dsp:nvSpPr>
      <dsp:spPr>
        <a:xfrm rot="5400000">
          <a:off x="5134156" y="-422424"/>
          <a:ext cx="1226314" cy="8853335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2065" rIns="12065" bIns="12065" numCol="1" spcCol="1270" anchor="ctr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Optimize the ratio of probes to genomic library for efficient hybridization and capture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100, 250, and 500 ng probes and gDNA library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Factorial cross combination</a:t>
          </a:r>
        </a:p>
      </dsp:txBody>
      <dsp:txXfrm rot="-5400000">
        <a:off x="1320646" y="3450950"/>
        <a:ext cx="8793471" cy="11065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DF8A93-46C3-4280-B290-15DAEB8A0F5F}">
      <dsp:nvSpPr>
        <dsp:cNvPr id="0" name=""/>
        <dsp:cNvSpPr/>
      </dsp:nvSpPr>
      <dsp:spPr>
        <a:xfrm>
          <a:off x="2399770" y="1586472"/>
          <a:ext cx="3328458" cy="3328458"/>
        </a:xfrm>
        <a:prstGeom prst="ellipse">
          <a:avLst/>
        </a:prstGeom>
        <a:solidFill>
          <a:schemeClr val="accent1">
            <a:shade val="80000"/>
            <a:alpha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54610" tIns="54610" rIns="54610" bIns="5461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Validation</a:t>
          </a:r>
        </a:p>
      </dsp:txBody>
      <dsp:txXfrm>
        <a:off x="2887211" y="2073913"/>
        <a:ext cx="2353576" cy="2353576"/>
      </dsp:txXfrm>
    </dsp:sp>
    <dsp:sp modelId="{B0716A61-CA75-4DAE-98CC-C5CD1B02334C}">
      <dsp:nvSpPr>
        <dsp:cNvPr id="0" name=""/>
        <dsp:cNvSpPr/>
      </dsp:nvSpPr>
      <dsp:spPr>
        <a:xfrm>
          <a:off x="3231885" y="253113"/>
          <a:ext cx="1664229" cy="1664229"/>
        </a:xfrm>
        <a:prstGeom prst="ellipse">
          <a:avLst/>
        </a:prstGeom>
        <a:solidFill>
          <a:schemeClr val="accent1">
            <a:shade val="80000"/>
            <a:alpha val="50000"/>
            <a:hueOff val="5"/>
            <a:satOff val="1014"/>
            <a:lumOff val="1695"/>
            <a:alphaOff val="1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WGS</a:t>
          </a:r>
        </a:p>
      </dsp:txBody>
      <dsp:txXfrm>
        <a:off x="3475606" y="496834"/>
        <a:ext cx="1176787" cy="1176787"/>
      </dsp:txXfrm>
    </dsp:sp>
    <dsp:sp modelId="{667A87C4-F484-4AB0-A95E-CD43DE885D3B}">
      <dsp:nvSpPr>
        <dsp:cNvPr id="0" name=""/>
        <dsp:cNvSpPr/>
      </dsp:nvSpPr>
      <dsp:spPr>
        <a:xfrm>
          <a:off x="5107240" y="3501323"/>
          <a:ext cx="1664229" cy="1664229"/>
        </a:xfrm>
        <a:prstGeom prst="ellipse">
          <a:avLst/>
        </a:prstGeom>
        <a:solidFill>
          <a:schemeClr val="accent1">
            <a:shade val="80000"/>
            <a:alpha val="50000"/>
            <a:hueOff val="10"/>
            <a:satOff val="2028"/>
            <a:lumOff val="3389"/>
            <a:alphaOff val="2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RNAseq</a:t>
          </a:r>
        </a:p>
      </dsp:txBody>
      <dsp:txXfrm>
        <a:off x="5350961" y="3745044"/>
        <a:ext cx="1176787" cy="1176787"/>
      </dsp:txXfrm>
    </dsp:sp>
    <dsp:sp modelId="{B1CBAFC2-3296-49EE-B40A-9F41D183A849}">
      <dsp:nvSpPr>
        <dsp:cNvPr id="0" name=""/>
        <dsp:cNvSpPr/>
      </dsp:nvSpPr>
      <dsp:spPr>
        <a:xfrm>
          <a:off x="1356530" y="3501323"/>
          <a:ext cx="1664229" cy="1664229"/>
        </a:xfrm>
        <a:prstGeom prst="ellipse">
          <a:avLst/>
        </a:prstGeom>
        <a:solidFill>
          <a:schemeClr val="accent1">
            <a:shade val="80000"/>
            <a:alpha val="50000"/>
            <a:hueOff val="15"/>
            <a:satOff val="3042"/>
            <a:lumOff val="5084"/>
            <a:alphaOff val="3000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MYbaits</a:t>
          </a:r>
        </a:p>
      </dsp:txBody>
      <dsp:txXfrm>
        <a:off x="1600251" y="3745044"/>
        <a:ext cx="1176787" cy="1176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7E5549-4C97-41FC-B148-CECF0A203687}">
      <dsp:nvSpPr>
        <dsp:cNvPr id="0" name=""/>
        <dsp:cNvSpPr/>
      </dsp:nvSpPr>
      <dsp:spPr>
        <a:xfrm rot="5400000">
          <a:off x="4828539" y="-1725189"/>
          <a:ext cx="1397000" cy="5201920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Finished initial assemblies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Reassess and redesign</a:t>
          </a:r>
        </a:p>
      </dsp:txBody>
      <dsp:txXfrm rot="-5400000">
        <a:off x="2926079" y="245467"/>
        <a:ext cx="5133724" cy="1260608"/>
      </dsp:txXfrm>
    </dsp:sp>
    <dsp:sp modelId="{281A4705-678A-404F-92F1-C4E3B154D6A6}">
      <dsp:nvSpPr>
        <dsp:cNvPr id="0" name=""/>
        <dsp:cNvSpPr/>
      </dsp:nvSpPr>
      <dsp:spPr>
        <a:xfrm>
          <a:off x="0" y="2645"/>
          <a:ext cx="2926080" cy="174625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De novo assembly</a:t>
          </a:r>
        </a:p>
      </dsp:txBody>
      <dsp:txXfrm>
        <a:off x="85245" y="87890"/>
        <a:ext cx="2755590" cy="1575760"/>
      </dsp:txXfrm>
    </dsp:sp>
    <dsp:sp modelId="{6649AE43-06C1-496C-9343-3DD4E9B6C797}">
      <dsp:nvSpPr>
        <dsp:cNvPr id="0" name=""/>
        <dsp:cNvSpPr/>
      </dsp:nvSpPr>
      <dsp:spPr>
        <a:xfrm rot="5400000">
          <a:off x="4828539" y="108373"/>
          <a:ext cx="1397000" cy="5201920"/>
        </a:xfrm>
        <a:prstGeom prst="round2SameRect">
          <a:avLst/>
        </a:prstGeom>
        <a:solidFill>
          <a:schemeClr val="accent4">
            <a:tint val="40000"/>
            <a:alpha val="90000"/>
            <a:hueOff val="-6248188"/>
            <a:satOff val="3403"/>
            <a:lumOff val="377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6248188"/>
              <a:satOff val="3403"/>
              <a:lumOff val="3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 err="1"/>
            <a:t>Sudo</a:t>
          </a:r>
          <a:r>
            <a:rPr lang="en-US" sz="3300" kern="1200" dirty="0"/>
            <a:t> reference design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Kmer identification</a:t>
          </a:r>
        </a:p>
      </dsp:txBody>
      <dsp:txXfrm rot="-5400000">
        <a:off x="2926079" y="2079029"/>
        <a:ext cx="5133724" cy="1260608"/>
      </dsp:txXfrm>
    </dsp:sp>
    <dsp:sp modelId="{D150189F-BFC7-483B-9A0C-B027C6F2187A}">
      <dsp:nvSpPr>
        <dsp:cNvPr id="0" name=""/>
        <dsp:cNvSpPr/>
      </dsp:nvSpPr>
      <dsp:spPr>
        <a:xfrm>
          <a:off x="0" y="1836208"/>
          <a:ext cx="2926080" cy="1746250"/>
        </a:xfrm>
        <a:prstGeom prst="roundRect">
          <a:avLst/>
        </a:prstGeom>
        <a:solidFill>
          <a:schemeClr val="accent4">
            <a:hueOff val="-5598875"/>
            <a:satOff val="2630"/>
            <a:lumOff val="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Hybrid Assembly</a:t>
          </a:r>
        </a:p>
      </dsp:txBody>
      <dsp:txXfrm>
        <a:off x="85245" y="1921453"/>
        <a:ext cx="2755590" cy="1575760"/>
      </dsp:txXfrm>
    </dsp:sp>
    <dsp:sp modelId="{6FCAC5D4-AB07-48C5-A89E-ED32A34DB6C7}">
      <dsp:nvSpPr>
        <dsp:cNvPr id="0" name=""/>
        <dsp:cNvSpPr/>
      </dsp:nvSpPr>
      <dsp:spPr>
        <a:xfrm rot="5400000">
          <a:off x="4828539" y="1941936"/>
          <a:ext cx="1397000" cy="5201920"/>
        </a:xfrm>
        <a:prstGeom prst="round2SameRect">
          <a:avLst/>
        </a:prstGeom>
        <a:solidFill>
          <a:schemeClr val="accent4">
            <a:tint val="40000"/>
            <a:alpha val="90000"/>
            <a:hueOff val="-12496376"/>
            <a:satOff val="6806"/>
            <a:lumOff val="753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-12496376"/>
              <a:satOff val="6806"/>
              <a:lumOff val="7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Phase 1 and Phase 2 reads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Pop-level inference</a:t>
          </a:r>
        </a:p>
      </dsp:txBody>
      <dsp:txXfrm rot="-5400000">
        <a:off x="2926079" y="3912592"/>
        <a:ext cx="5133724" cy="1260608"/>
      </dsp:txXfrm>
    </dsp:sp>
    <dsp:sp modelId="{DD11C1CD-1412-4CE1-AAFF-DE095AB9DE8E}">
      <dsp:nvSpPr>
        <dsp:cNvPr id="0" name=""/>
        <dsp:cNvSpPr/>
      </dsp:nvSpPr>
      <dsp:spPr>
        <a:xfrm>
          <a:off x="0" y="3669771"/>
          <a:ext cx="2926080" cy="1746250"/>
        </a:xfrm>
        <a:prstGeom prst="roundRect">
          <a:avLst/>
        </a:prstGeom>
        <a:solidFill>
          <a:schemeClr val="accent4">
            <a:hueOff val="-11197749"/>
            <a:satOff val="5260"/>
            <a:lumOff val="19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Validate across datasets</a:t>
          </a:r>
        </a:p>
      </dsp:txBody>
      <dsp:txXfrm>
        <a:off x="85245" y="3755016"/>
        <a:ext cx="2755590" cy="15757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05F463-6B0D-472C-B927-3E24CEACF272}">
      <dsp:nvSpPr>
        <dsp:cNvPr id="0" name=""/>
        <dsp:cNvSpPr/>
      </dsp:nvSpPr>
      <dsp:spPr>
        <a:xfrm>
          <a:off x="0" y="5555494"/>
          <a:ext cx="8128000" cy="72915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Fall 2022</a:t>
          </a:r>
        </a:p>
      </dsp:txBody>
      <dsp:txXfrm>
        <a:off x="0" y="5555494"/>
        <a:ext cx="8128000" cy="393744"/>
      </dsp:txXfrm>
    </dsp:sp>
    <dsp:sp modelId="{C3BE0722-0C44-4030-AF34-7272AEEEFD66}">
      <dsp:nvSpPr>
        <dsp:cNvPr id="0" name=""/>
        <dsp:cNvSpPr/>
      </dsp:nvSpPr>
      <dsp:spPr>
        <a:xfrm>
          <a:off x="0" y="5934655"/>
          <a:ext cx="4064000" cy="33541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Obj 2abc, Obj 3</a:t>
          </a:r>
        </a:p>
      </dsp:txBody>
      <dsp:txXfrm>
        <a:off x="0" y="5934655"/>
        <a:ext cx="4064000" cy="335411"/>
      </dsp:txXfrm>
    </dsp:sp>
    <dsp:sp modelId="{364BD79A-23EA-4ABC-A6BC-C9CEB581BD9D}">
      <dsp:nvSpPr>
        <dsp:cNvPr id="0" name=""/>
        <dsp:cNvSpPr/>
      </dsp:nvSpPr>
      <dsp:spPr>
        <a:xfrm>
          <a:off x="4064000" y="5934655"/>
          <a:ext cx="4064000" cy="335411"/>
        </a:xfrm>
        <a:prstGeom prst="rect">
          <a:avLst/>
        </a:prstGeom>
        <a:solidFill>
          <a:schemeClr val="accent4">
            <a:tint val="40000"/>
            <a:alpha val="90000"/>
            <a:hueOff val="987448"/>
            <a:satOff val="-4659"/>
            <a:lumOff val="-168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987448"/>
              <a:satOff val="-4659"/>
              <a:lumOff val="-1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Committee Meeting (1-2), Comps</a:t>
          </a:r>
        </a:p>
      </dsp:txBody>
      <dsp:txXfrm>
        <a:off x="4064000" y="5934655"/>
        <a:ext cx="4064000" cy="335411"/>
      </dsp:txXfrm>
    </dsp:sp>
    <dsp:sp modelId="{8A00F589-D27B-432B-B211-6F1CEE241465}">
      <dsp:nvSpPr>
        <dsp:cNvPr id="0" name=""/>
        <dsp:cNvSpPr/>
      </dsp:nvSpPr>
      <dsp:spPr>
        <a:xfrm rot="10800000">
          <a:off x="0" y="4444990"/>
          <a:ext cx="8128000" cy="1121441"/>
        </a:xfrm>
        <a:prstGeom prst="upArrowCallout">
          <a:avLst/>
        </a:prstGeom>
        <a:solidFill>
          <a:schemeClr val="accent4">
            <a:hueOff val="1960178"/>
            <a:satOff val="-8155"/>
            <a:lumOff val="1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Summer 2022</a:t>
          </a:r>
        </a:p>
      </dsp:txBody>
      <dsp:txXfrm rot="-10800000">
        <a:off x="0" y="4444990"/>
        <a:ext cx="8128000" cy="393625"/>
      </dsp:txXfrm>
    </dsp:sp>
    <dsp:sp modelId="{5A26CA99-6829-494D-AADF-4455550167EA}">
      <dsp:nvSpPr>
        <dsp:cNvPr id="0" name=""/>
        <dsp:cNvSpPr/>
      </dsp:nvSpPr>
      <dsp:spPr>
        <a:xfrm>
          <a:off x="0" y="4838616"/>
          <a:ext cx="4064000" cy="335310"/>
        </a:xfrm>
        <a:prstGeom prst="rect">
          <a:avLst/>
        </a:prstGeom>
        <a:solidFill>
          <a:schemeClr val="accent4">
            <a:tint val="40000"/>
            <a:alpha val="90000"/>
            <a:hueOff val="1974895"/>
            <a:satOff val="-9317"/>
            <a:lumOff val="-337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974895"/>
              <a:satOff val="-9317"/>
              <a:lumOff val="-3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Obj 2ab, Obj 3ab</a:t>
          </a:r>
        </a:p>
      </dsp:txBody>
      <dsp:txXfrm>
        <a:off x="0" y="4838616"/>
        <a:ext cx="4064000" cy="335310"/>
      </dsp:txXfrm>
    </dsp:sp>
    <dsp:sp modelId="{B70909F2-0ECD-4D8E-86EF-C6A909F67027}">
      <dsp:nvSpPr>
        <dsp:cNvPr id="0" name=""/>
        <dsp:cNvSpPr/>
      </dsp:nvSpPr>
      <dsp:spPr>
        <a:xfrm>
          <a:off x="4064000" y="4838616"/>
          <a:ext cx="4064000" cy="335310"/>
        </a:xfrm>
        <a:prstGeom prst="rect">
          <a:avLst/>
        </a:prstGeom>
        <a:solidFill>
          <a:schemeClr val="accent4">
            <a:tint val="40000"/>
            <a:alpha val="90000"/>
            <a:hueOff val="2962343"/>
            <a:satOff val="-13976"/>
            <a:lumOff val="-505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2962343"/>
              <a:satOff val="-13976"/>
              <a:lumOff val="-5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Undergrad Training</a:t>
          </a:r>
        </a:p>
      </dsp:txBody>
      <dsp:txXfrm>
        <a:off x="4064000" y="4838616"/>
        <a:ext cx="4064000" cy="335310"/>
      </dsp:txXfrm>
    </dsp:sp>
    <dsp:sp modelId="{F79C7843-CECC-4510-BDD9-FF0D76450DBF}">
      <dsp:nvSpPr>
        <dsp:cNvPr id="0" name=""/>
        <dsp:cNvSpPr/>
      </dsp:nvSpPr>
      <dsp:spPr>
        <a:xfrm rot="10800000">
          <a:off x="0" y="3334486"/>
          <a:ext cx="8128000" cy="1121441"/>
        </a:xfrm>
        <a:prstGeom prst="upArrowCallout">
          <a:avLst/>
        </a:prstGeom>
        <a:solidFill>
          <a:schemeClr val="accent4">
            <a:hueOff val="3920356"/>
            <a:satOff val="-16311"/>
            <a:lumOff val="3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Spring 2022</a:t>
          </a:r>
        </a:p>
      </dsp:txBody>
      <dsp:txXfrm rot="-10800000">
        <a:off x="0" y="3334486"/>
        <a:ext cx="8128000" cy="393625"/>
      </dsp:txXfrm>
    </dsp:sp>
    <dsp:sp modelId="{F1785BFB-D7E6-4624-A505-02668DC9A93E}">
      <dsp:nvSpPr>
        <dsp:cNvPr id="0" name=""/>
        <dsp:cNvSpPr/>
      </dsp:nvSpPr>
      <dsp:spPr>
        <a:xfrm>
          <a:off x="0" y="3728112"/>
          <a:ext cx="4064000" cy="335310"/>
        </a:xfrm>
        <a:prstGeom prst="rect">
          <a:avLst/>
        </a:prstGeom>
        <a:solidFill>
          <a:schemeClr val="accent4">
            <a:tint val="40000"/>
            <a:alpha val="90000"/>
            <a:hueOff val="3949791"/>
            <a:satOff val="-18635"/>
            <a:lumOff val="-673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3949791"/>
              <a:satOff val="-18635"/>
              <a:lumOff val="-6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Obj 1C, Obj 3b</a:t>
          </a:r>
        </a:p>
      </dsp:txBody>
      <dsp:txXfrm>
        <a:off x="0" y="3728112"/>
        <a:ext cx="4064000" cy="335310"/>
      </dsp:txXfrm>
    </dsp:sp>
    <dsp:sp modelId="{298E5FEF-79CD-4207-A92F-294560F507F0}">
      <dsp:nvSpPr>
        <dsp:cNvPr id="0" name=""/>
        <dsp:cNvSpPr/>
      </dsp:nvSpPr>
      <dsp:spPr>
        <a:xfrm>
          <a:off x="4064000" y="3728112"/>
          <a:ext cx="4064000" cy="335310"/>
        </a:xfrm>
        <a:prstGeom prst="rect">
          <a:avLst/>
        </a:prstGeom>
        <a:solidFill>
          <a:schemeClr val="accent4">
            <a:tint val="40000"/>
            <a:alpha val="90000"/>
            <a:hueOff val="4937239"/>
            <a:satOff val="-23293"/>
            <a:lumOff val="-84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4937239"/>
              <a:satOff val="-23293"/>
              <a:lumOff val="-8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Committee Meeting (1-2), Quals?</a:t>
          </a:r>
        </a:p>
      </dsp:txBody>
      <dsp:txXfrm>
        <a:off x="4064000" y="3728112"/>
        <a:ext cx="4064000" cy="335310"/>
      </dsp:txXfrm>
    </dsp:sp>
    <dsp:sp modelId="{49D4877A-DDAD-4F2E-A1FE-345021BA4DE1}">
      <dsp:nvSpPr>
        <dsp:cNvPr id="0" name=""/>
        <dsp:cNvSpPr/>
      </dsp:nvSpPr>
      <dsp:spPr>
        <a:xfrm rot="10800000">
          <a:off x="0" y="2223982"/>
          <a:ext cx="8128000" cy="1121441"/>
        </a:xfrm>
        <a:prstGeom prst="upArrowCallout">
          <a:avLst/>
        </a:prstGeom>
        <a:solidFill>
          <a:schemeClr val="accent4">
            <a:hueOff val="5880535"/>
            <a:satOff val="-24466"/>
            <a:lumOff val="5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Fall 2021</a:t>
          </a:r>
        </a:p>
      </dsp:txBody>
      <dsp:txXfrm rot="-10800000">
        <a:off x="0" y="2223982"/>
        <a:ext cx="8128000" cy="393625"/>
      </dsp:txXfrm>
    </dsp:sp>
    <dsp:sp modelId="{3E13552A-1AA6-4D99-9160-DFABE1C33DB8}">
      <dsp:nvSpPr>
        <dsp:cNvPr id="0" name=""/>
        <dsp:cNvSpPr/>
      </dsp:nvSpPr>
      <dsp:spPr>
        <a:xfrm>
          <a:off x="0" y="2617608"/>
          <a:ext cx="4064000" cy="335310"/>
        </a:xfrm>
        <a:prstGeom prst="rect">
          <a:avLst/>
        </a:prstGeom>
        <a:solidFill>
          <a:schemeClr val="accent4">
            <a:tint val="40000"/>
            <a:alpha val="90000"/>
            <a:hueOff val="5924687"/>
            <a:satOff val="-27952"/>
            <a:lumOff val="-101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5924687"/>
              <a:satOff val="-27952"/>
              <a:lumOff val="-101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Obj 1B,1C, Obj 3b</a:t>
          </a:r>
        </a:p>
      </dsp:txBody>
      <dsp:txXfrm>
        <a:off x="0" y="2617608"/>
        <a:ext cx="4064000" cy="335310"/>
      </dsp:txXfrm>
    </dsp:sp>
    <dsp:sp modelId="{DEC834DA-6E2A-4F36-BF92-CA9EEEB77E6C}">
      <dsp:nvSpPr>
        <dsp:cNvPr id="0" name=""/>
        <dsp:cNvSpPr/>
      </dsp:nvSpPr>
      <dsp:spPr>
        <a:xfrm>
          <a:off x="4064000" y="2617608"/>
          <a:ext cx="4064000" cy="335310"/>
        </a:xfrm>
        <a:prstGeom prst="rect">
          <a:avLst/>
        </a:prstGeom>
        <a:solidFill>
          <a:schemeClr val="accent4">
            <a:tint val="40000"/>
            <a:alpha val="90000"/>
            <a:hueOff val="6912134"/>
            <a:satOff val="-32610"/>
            <a:lumOff val="-1178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6912134"/>
              <a:satOff val="-32610"/>
              <a:lumOff val="-117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Committee Meeting (1-2), Quals?</a:t>
          </a:r>
        </a:p>
      </dsp:txBody>
      <dsp:txXfrm>
        <a:off x="4064000" y="2617608"/>
        <a:ext cx="4064000" cy="335310"/>
      </dsp:txXfrm>
    </dsp:sp>
    <dsp:sp modelId="{A05B514C-E01B-4130-B0C1-B33C9EFA9792}">
      <dsp:nvSpPr>
        <dsp:cNvPr id="0" name=""/>
        <dsp:cNvSpPr/>
      </dsp:nvSpPr>
      <dsp:spPr>
        <a:xfrm rot="10800000">
          <a:off x="0" y="1113478"/>
          <a:ext cx="8128000" cy="1121441"/>
        </a:xfrm>
        <a:prstGeom prst="upArrowCallout">
          <a:avLst/>
        </a:prstGeom>
        <a:solidFill>
          <a:schemeClr val="accent4">
            <a:hueOff val="7840713"/>
            <a:satOff val="-32622"/>
            <a:lumOff val="768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Summer 2021</a:t>
          </a:r>
        </a:p>
      </dsp:txBody>
      <dsp:txXfrm rot="-10800000">
        <a:off x="0" y="1113478"/>
        <a:ext cx="8128000" cy="393625"/>
      </dsp:txXfrm>
    </dsp:sp>
    <dsp:sp modelId="{6FE08F5A-77A3-4727-9C12-43A377EE3AEE}">
      <dsp:nvSpPr>
        <dsp:cNvPr id="0" name=""/>
        <dsp:cNvSpPr/>
      </dsp:nvSpPr>
      <dsp:spPr>
        <a:xfrm>
          <a:off x="0" y="1507104"/>
          <a:ext cx="4064000" cy="335310"/>
        </a:xfrm>
        <a:prstGeom prst="rect">
          <a:avLst/>
        </a:prstGeom>
        <a:solidFill>
          <a:schemeClr val="accent4">
            <a:tint val="40000"/>
            <a:alpha val="90000"/>
            <a:hueOff val="7899582"/>
            <a:satOff val="-37269"/>
            <a:lumOff val="-1346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7899582"/>
              <a:satOff val="-37269"/>
              <a:lumOff val="-134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Obj1B, Obj 3a</a:t>
          </a:r>
        </a:p>
      </dsp:txBody>
      <dsp:txXfrm>
        <a:off x="0" y="1507104"/>
        <a:ext cx="4064000" cy="335310"/>
      </dsp:txXfrm>
    </dsp:sp>
    <dsp:sp modelId="{3D250E73-39E0-425E-9A96-825CB83810C1}">
      <dsp:nvSpPr>
        <dsp:cNvPr id="0" name=""/>
        <dsp:cNvSpPr/>
      </dsp:nvSpPr>
      <dsp:spPr>
        <a:xfrm>
          <a:off x="4064000" y="1507104"/>
          <a:ext cx="4064000" cy="335310"/>
        </a:xfrm>
        <a:prstGeom prst="rect">
          <a:avLst/>
        </a:prstGeom>
        <a:solidFill>
          <a:schemeClr val="accent4">
            <a:tint val="40000"/>
            <a:alpha val="90000"/>
            <a:hueOff val="8887029"/>
            <a:satOff val="-41928"/>
            <a:lumOff val="-1514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8887029"/>
              <a:satOff val="-41928"/>
              <a:lumOff val="-15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Undergrad Training</a:t>
          </a:r>
        </a:p>
      </dsp:txBody>
      <dsp:txXfrm>
        <a:off x="4064000" y="1507104"/>
        <a:ext cx="4064000" cy="335310"/>
      </dsp:txXfrm>
    </dsp:sp>
    <dsp:sp modelId="{4AA1F5C0-61D3-4652-A8F8-90639AE98E0B}">
      <dsp:nvSpPr>
        <dsp:cNvPr id="0" name=""/>
        <dsp:cNvSpPr/>
      </dsp:nvSpPr>
      <dsp:spPr>
        <a:xfrm rot="10800000">
          <a:off x="0" y="2974"/>
          <a:ext cx="8128000" cy="1121441"/>
        </a:xfrm>
        <a:prstGeom prst="upArrowCallou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Spring 2021</a:t>
          </a:r>
        </a:p>
      </dsp:txBody>
      <dsp:txXfrm rot="-10800000">
        <a:off x="0" y="2974"/>
        <a:ext cx="8128000" cy="393625"/>
      </dsp:txXfrm>
    </dsp:sp>
    <dsp:sp modelId="{00F3074D-D1AA-4756-980C-3A915904467A}">
      <dsp:nvSpPr>
        <dsp:cNvPr id="0" name=""/>
        <dsp:cNvSpPr/>
      </dsp:nvSpPr>
      <dsp:spPr>
        <a:xfrm>
          <a:off x="0" y="396600"/>
          <a:ext cx="4064000" cy="335310"/>
        </a:xfrm>
        <a:prstGeom prst="rect">
          <a:avLst/>
        </a:prstGeom>
        <a:solidFill>
          <a:schemeClr val="accent4">
            <a:tint val="40000"/>
            <a:alpha val="90000"/>
            <a:hueOff val="9874478"/>
            <a:satOff val="-46586"/>
            <a:lumOff val="-1683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9874478"/>
              <a:satOff val="-46586"/>
              <a:lumOff val="-16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Obj 1a, Initial Obj3a</a:t>
          </a:r>
        </a:p>
      </dsp:txBody>
      <dsp:txXfrm>
        <a:off x="0" y="396600"/>
        <a:ext cx="4064000" cy="335310"/>
      </dsp:txXfrm>
    </dsp:sp>
    <dsp:sp modelId="{7122D69F-4EB3-451C-9039-D93B875067F0}">
      <dsp:nvSpPr>
        <dsp:cNvPr id="0" name=""/>
        <dsp:cNvSpPr/>
      </dsp:nvSpPr>
      <dsp:spPr>
        <a:xfrm>
          <a:off x="4064000" y="396600"/>
          <a:ext cx="4064000" cy="335310"/>
        </a:xfrm>
        <a:prstGeom prst="rect">
          <a:avLst/>
        </a:prstGeom>
        <a:solidFill>
          <a:schemeClr val="accent4">
            <a:tint val="40000"/>
            <a:alpha val="90000"/>
            <a:hueOff val="10861925"/>
            <a:satOff val="-51245"/>
            <a:lumOff val="-1851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10861925"/>
              <a:satOff val="-51245"/>
              <a:lumOff val="-18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25400" rIns="14224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Undergrad onboarding</a:t>
          </a:r>
        </a:p>
      </dsp:txBody>
      <dsp:txXfrm>
        <a:off x="4064000" y="396600"/>
        <a:ext cx="4064000" cy="33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0.00876</cdr:x>
      <cdr:y>0.02204</cdr:y>
    </cdr:from>
    <cdr:to>
      <cdr:x>0.09639</cdr:x>
      <cdr:y>0.86152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08106A70-203C-4742-81A6-84FF58E94F9B}"/>
            </a:ext>
          </a:extLst>
        </cdr:cNvPr>
        <cdr:cNvSpPr txBox="1"/>
      </cdr:nvSpPr>
      <cdr:spPr>
        <a:xfrm xmlns:a="http://schemas.openxmlformats.org/drawingml/2006/main">
          <a:off x="107004" y="114322"/>
          <a:ext cx="1070043" cy="435384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en-US" sz="1100" dirty="0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4CE4D-CCB9-4282-961B-6A5BBBFF53D1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F8F85B-667E-4C31-A3F2-E9EC6B012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7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Exome = Exons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DB014C-C084-41F8-8062-3ECA4F1CB3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1634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Exome = Exons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DB014C-C084-41F8-8062-3ECA4F1CB3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3747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Exome = Exons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DB014C-C084-41F8-8062-3ECA4F1CB3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2208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Exome = Exons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DB014C-C084-41F8-8062-3ECA4F1CB3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663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N50: The N50 is defined as the minimum contig length needed to cover 50% of the genome. It means, half of the genome sequence is in contigs larger than or equal the N50 contig size.</a:t>
            </a:r>
          </a:p>
          <a:p>
            <a:r>
              <a:rPr lang="en-US" dirty="0"/>
              <a:t>BUSCO: Benchmark Universal Single Copy Ortholog. Orthologs are genes in different species that evolved from a common ancestral gene by speciation, and, in general, orthologs retain the same function during the course of evolution.</a:t>
            </a:r>
          </a:p>
          <a:p>
            <a:r>
              <a:rPr lang="en-US" dirty="0"/>
              <a:t>Annotation: DNA annotation or genome annotation is the process of identifying the locations of genes and all of the coding regions in a genome and determining what those genes do.</a:t>
            </a:r>
          </a:p>
          <a:p>
            <a:r>
              <a:rPr lang="en-US" dirty="0"/>
              <a:t>Mapping: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assigning/locating of a specific gene to region of a chromosome and determining the location of and relative distances between genes on the chromosome.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DB014C-C084-41F8-8062-3ECA4F1CB3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37121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N50: The N50 is defined as the minimum contig length needed to cover 50% of the genome. It means, half of the genome sequence is in contigs larger than or equal the N50 contig size.</a:t>
            </a:r>
          </a:p>
          <a:p>
            <a:r>
              <a:rPr lang="en-US" dirty="0"/>
              <a:t>BUSCO: Benchmark Universal Single Copy Ortholog. Orthologs are genes in different species that evolved from a common ancestral gene by speciation, and, in general, orthologs retain the same function during the course of evolution.</a:t>
            </a:r>
          </a:p>
          <a:p>
            <a:r>
              <a:rPr lang="en-US" dirty="0"/>
              <a:t>Annotation: DNA annotation or genome annotation is the process of identifying the locations of genes and all of the coding regions in a genome and determining what those genes do.</a:t>
            </a:r>
          </a:p>
          <a:p>
            <a:r>
              <a:rPr lang="en-US" dirty="0"/>
              <a:t>Mapping: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assigning/locating of a specific gene to region of a chromosome and determining the location of and relative distances between genes on the chromosome.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DB014C-C084-41F8-8062-3ECA4F1CB3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629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3b1be6c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3b1be6c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3b1be6c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3b1be6c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841CF-6A32-4D9D-9122-C821B9768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A5A5AD-C8AC-4E89-92B9-727AD4B43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D3072-B4C6-41D0-8BAB-4EE000CA9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059F-554C-49A3-88CD-F8CDFF155E1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1B3F3-DD51-4810-9267-0F2421779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67C6B-E143-4860-865D-22807D3DD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2FB7-FF3C-496D-BE58-1B2EA877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330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FA3CC-F8FB-48FD-BDDC-EE969B5BA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AF12B8-BB96-4366-9F8C-DADE5F960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C068B8-A6D3-441C-BD26-7BFC78439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059F-554C-49A3-88CD-F8CDFF155E1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E0FE3-2A83-4342-859A-C44E4F05B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04850-D0E3-494D-A239-B8BDA6E8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2FB7-FF3C-496D-BE58-1B2EA877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888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29C4AC-9A7D-4E73-A33B-DB7663B07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FF06E-4AEF-4F1D-BBD7-959B7C3DC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D1A824-4D44-46CA-BC03-4FD66AD30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059F-554C-49A3-88CD-F8CDFF155E1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464D9-5CFD-4463-A903-A71996B6E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AECCEE-F57E-415E-AF0B-DEEC70C32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2FB7-FF3C-496D-BE58-1B2EA877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82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DAF-92B6-4756-B1E4-D1BB05A3A8FB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1390-F8B6-4442-BD3A-798D6D24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16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DAF-92B6-4756-B1E4-D1BB05A3A8FB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1390-F8B6-4442-BD3A-798D6D24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1766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DAF-92B6-4756-B1E4-D1BB05A3A8FB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1390-F8B6-4442-BD3A-798D6D24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7933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DAF-92B6-4756-B1E4-D1BB05A3A8FB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1390-F8B6-4442-BD3A-798D6D24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753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DAF-92B6-4756-B1E4-D1BB05A3A8FB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1390-F8B6-4442-BD3A-798D6D24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54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DAF-92B6-4756-B1E4-D1BB05A3A8FB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1390-F8B6-4442-BD3A-798D6D24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766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DAF-92B6-4756-B1E4-D1BB05A3A8FB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1390-F8B6-4442-BD3A-798D6D24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730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DAF-92B6-4756-B1E4-D1BB05A3A8FB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1390-F8B6-4442-BD3A-798D6D24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266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EB4DB-CA0E-4B4A-85A6-302154407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96C04-4468-450F-B47C-D3EF4EC85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9DA03-FB49-4009-9F0A-5D0ABC168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059F-554C-49A3-88CD-F8CDFF155E1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061C7B-13AF-4BDB-9B38-6A162F724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05251-E3AA-4D3C-835A-A66827163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2FB7-FF3C-496D-BE58-1B2EA877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84207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DAF-92B6-4756-B1E4-D1BB05A3A8FB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1390-F8B6-4442-BD3A-798D6D24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18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DAF-92B6-4756-B1E4-D1BB05A3A8FB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1390-F8B6-4442-BD3A-798D6D24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5037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ADAF-92B6-4756-B1E4-D1BB05A3A8FB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51390-F8B6-4442-BD3A-798D6D24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91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April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6709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April 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834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April 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1394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April 7,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32279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April 7,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857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April 7,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3676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April 7,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309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5C569-E024-41BB-B7CB-92185C254E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4E09C1-0609-40C8-83C6-03E06C86D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AD547-D9EC-4293-94FB-0BB743C6F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059F-554C-49A3-88CD-F8CDFF155E1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0AB5A-25F4-46F9-AD4A-5489CB0DB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69DBA2-98C4-4F6C-AFD6-9C62DAC0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2FB7-FF3C-496D-BE58-1B2EA877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0336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April 7,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0920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April 7,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250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April 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2712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April 7,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00296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719649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810209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550934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6443200" y="1536633"/>
            <a:ext cx="53332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63497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9133602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33335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A4B5-9EBB-42F1-B451-AFCDF8AFF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D647A-45DF-456E-AD51-00444BC53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5227F3-EF7E-42D9-B9A6-36F43864D9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6381D-0EAF-46BD-949C-CCBC51348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059F-554C-49A3-88CD-F8CDFF155E1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52D518-B0F3-46BC-9514-17EF6F6F8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EE4A3A-5DCE-4AA7-98B0-FE36E090C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2FB7-FF3C-496D-BE58-1B2EA877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22450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653667" y="600200"/>
            <a:ext cx="84904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56930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33"/>
            <a:ext cx="609600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54000" y="1644233"/>
            <a:ext cx="53936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6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354000" y="3737433"/>
            <a:ext cx="5393600" cy="16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6586000" y="965600"/>
            <a:ext cx="5116000" cy="492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786066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415600" y="5640767"/>
            <a:ext cx="7998400" cy="8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706832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415600" y="4202967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0075857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076104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52" name="Google Shape;52;p13"/>
          <p:cNvCxnSpPr/>
          <p:nvPr/>
        </p:nvCxnSpPr>
        <p:spPr>
          <a:xfrm>
            <a:off x="1145100" y="732200"/>
            <a:ext cx="9888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" name="Google Shape;53;p13"/>
          <p:cNvCxnSpPr/>
          <p:nvPr/>
        </p:nvCxnSpPr>
        <p:spPr>
          <a:xfrm>
            <a:off x="1151800" y="6125800"/>
            <a:ext cx="9888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" name="Google Shape;54;p13"/>
          <p:cNvSpPr txBox="1">
            <a:spLocks noGrp="1"/>
          </p:cNvSpPr>
          <p:nvPr>
            <p:ph type="body" idx="1"/>
          </p:nvPr>
        </p:nvSpPr>
        <p:spPr>
          <a:xfrm>
            <a:off x="1085367" y="1260000"/>
            <a:ext cx="10021200" cy="4338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50798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3200">
                <a:solidFill>
                  <a:schemeClr val="lt1"/>
                </a:solidFill>
              </a:defRPr>
            </a:lvl1pPr>
            <a:lvl2pPr marL="1219170" lvl="1" indent="-474121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667">
                <a:solidFill>
                  <a:schemeClr val="lt1"/>
                </a:solidFill>
              </a:defRPr>
            </a:lvl2pPr>
            <a:lvl3pPr marL="1828754" lvl="2" indent="-474121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667">
                <a:solidFill>
                  <a:schemeClr val="lt1"/>
                </a:solidFill>
              </a:defRPr>
            </a:lvl3pPr>
            <a:lvl4pPr marL="2438339" lvl="3" indent="-474121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667">
                <a:solidFill>
                  <a:schemeClr val="lt1"/>
                </a:solidFill>
              </a:defRPr>
            </a:lvl4pPr>
            <a:lvl5pPr marL="3047924" lvl="4" indent="-474121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667">
                <a:solidFill>
                  <a:schemeClr val="lt1"/>
                </a:solidFill>
              </a:defRPr>
            </a:lvl5pPr>
            <a:lvl6pPr marL="3657509" lvl="5" indent="-474121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2000"/>
              <a:buChar char="■"/>
              <a:defRPr sz="2667">
                <a:solidFill>
                  <a:schemeClr val="lt1"/>
                </a:solidFill>
              </a:defRPr>
            </a:lvl6pPr>
            <a:lvl7pPr marL="4267093" lvl="6" indent="-474121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  <a:defRPr sz="2667">
                <a:solidFill>
                  <a:schemeClr val="lt1"/>
                </a:solidFill>
              </a:defRPr>
            </a:lvl7pPr>
            <a:lvl8pPr marL="4876678" lvl="7" indent="-474121" algn="ctr">
              <a:lnSpc>
                <a:spcPct val="115000"/>
              </a:lnSpc>
              <a:spcBef>
                <a:spcPts val="2133"/>
              </a:spcBef>
              <a:spcAft>
                <a:spcPts val="0"/>
              </a:spcAft>
              <a:buClr>
                <a:schemeClr val="lt1"/>
              </a:buClr>
              <a:buSzPts val="2000"/>
              <a:buChar char="○"/>
              <a:defRPr sz="2667">
                <a:solidFill>
                  <a:schemeClr val="lt1"/>
                </a:solidFill>
              </a:defRPr>
            </a:lvl8pPr>
            <a:lvl9pPr marL="5486263" lvl="8" indent="-474121" algn="ctr">
              <a:lnSpc>
                <a:spcPct val="115000"/>
              </a:lnSpc>
              <a:spcBef>
                <a:spcPts val="2133"/>
              </a:spcBef>
              <a:spcAft>
                <a:spcPts val="2133"/>
              </a:spcAft>
              <a:buClr>
                <a:schemeClr val="lt1"/>
              </a:buClr>
              <a:buSzPts val="2000"/>
              <a:buChar char="■"/>
              <a:defRPr sz="2667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933226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 layout 1"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7696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17914-3F44-499C-B963-C205D82B1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4CAF6D-3561-4D5A-B818-339E83BB15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443995-7871-49E7-BBD6-9011404855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21D424-74AB-4D2B-8F3C-7EF317304E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2E8599-82DD-4065-9A96-2AEAA987D7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7FBD9-5A4E-4852-A238-D14D703CF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059F-554C-49A3-88CD-F8CDFF155E1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E10392-2868-4EF7-975C-A007BC1D7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8718F1A-292D-4D7B-9ABB-F3AF91C1B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2FB7-FF3C-496D-BE58-1B2EA877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366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A41B3-65B8-4408-8DE7-9C2645F70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60E4BF-50A4-42BF-90FC-3D83235B6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059F-554C-49A3-88CD-F8CDFF155E1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A24AD-13CB-48B9-ADCF-713B8CA2B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9ADD17-5427-4F80-B0E9-45A6C0036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2FB7-FF3C-496D-BE58-1B2EA877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6505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88D75C-4F67-487D-9DD5-24E889AFB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059F-554C-49A3-88CD-F8CDFF155E1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0BDCB1-AED2-45B8-9078-0AF74621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10D992-75F3-42D9-9A52-F104A155A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2FB7-FF3C-496D-BE58-1B2EA877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71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5187F-4147-4055-B889-03BC003BA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1D1B35-0668-4733-8098-C23C4923B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0E1C77-202E-47A1-AB2B-ACF63836E6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C018A2-18A8-4836-8EE2-3E5D81652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059F-554C-49A3-88CD-F8CDFF155E1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7E336A-AF8B-4289-A2A1-3007F94E7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64AC63-DCC0-4A9B-888B-3C762D877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2FB7-FF3C-496D-BE58-1B2EA877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29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98E20-72A7-4AD4-9FD4-F16BEA241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A12BB5-333F-4671-AB6D-F24158D5A3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1A6C46-427A-4452-AFD1-42F114427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F8B659-D955-491E-BC38-A271CF1DB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28059F-554C-49A3-88CD-F8CDFF155E1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EEBBD0-01C6-4C34-A72D-38F5ABF9C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A4113-B114-45B7-906E-79C2746C7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62FB7-FF3C-496D-BE58-1B2EA877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43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CC9262-83D5-4849-ACCC-0B93AA701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3E8C0D-2111-44CD-AD35-6FB52E47C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F50673-76A4-41D4-86C9-019CBE7EBD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28059F-554C-49A3-88CD-F8CDFF155E1C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36D899-1C3D-4AB0-A5FA-67556BAB7F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A4B53-1571-4C35-ADB2-5A332BFF1C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62FB7-FF3C-496D-BE58-1B2EA877C1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86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32ADAF-92B6-4756-B1E4-D1BB05A3A8FB}" type="datetimeFigureOut">
              <a:rPr lang="en-US" smtClean="0"/>
              <a:t>4/7/2021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51390-F8B6-4442-BD3A-798D6D2495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07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April 7,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4887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lt2"/>
                </a:solidFill>
              </a:defRPr>
            </a:lvl1pPr>
            <a:lvl2pPr lvl="1" algn="r">
              <a:buNone/>
              <a:defRPr sz="1333">
                <a:solidFill>
                  <a:schemeClr val="lt2"/>
                </a:solidFill>
              </a:defRPr>
            </a:lvl2pPr>
            <a:lvl3pPr lvl="2" algn="r">
              <a:buNone/>
              <a:defRPr sz="1333">
                <a:solidFill>
                  <a:schemeClr val="lt2"/>
                </a:solidFill>
              </a:defRPr>
            </a:lvl3pPr>
            <a:lvl4pPr lvl="3" algn="r">
              <a:buNone/>
              <a:defRPr sz="1333">
                <a:solidFill>
                  <a:schemeClr val="lt2"/>
                </a:solidFill>
              </a:defRPr>
            </a:lvl4pPr>
            <a:lvl5pPr lvl="4" algn="r">
              <a:buNone/>
              <a:defRPr sz="1333">
                <a:solidFill>
                  <a:schemeClr val="lt2"/>
                </a:solidFill>
              </a:defRPr>
            </a:lvl5pPr>
            <a:lvl6pPr lvl="5" algn="r">
              <a:buNone/>
              <a:defRPr sz="1333">
                <a:solidFill>
                  <a:schemeClr val="lt2"/>
                </a:solidFill>
              </a:defRPr>
            </a:lvl6pPr>
            <a:lvl7pPr lvl="6" algn="r">
              <a:buNone/>
              <a:defRPr sz="1333">
                <a:solidFill>
                  <a:schemeClr val="lt2"/>
                </a:solidFill>
              </a:defRPr>
            </a:lvl7pPr>
            <a:lvl8pPr lvl="7" algn="r">
              <a:buNone/>
              <a:defRPr sz="1333">
                <a:solidFill>
                  <a:schemeClr val="lt2"/>
                </a:solidFill>
              </a:defRPr>
            </a:lvl8pPr>
            <a:lvl9pPr lvl="8" algn="r">
              <a:buNone/>
              <a:defRPr sz="1333">
                <a:solidFill>
                  <a:schemeClr val="lt2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623190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29791785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ubmed/29791785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Video 11">
            <a:hlinkClick r:id="" action="ppaction://media"/>
            <a:extLst>
              <a:ext uri="{FF2B5EF4-FFF2-40B4-BE49-F238E27FC236}">
                <a16:creationId xmlns:a16="http://schemas.microsoft.com/office/drawing/2014/main" id="{AB3B6B99-5016-4C07-9705-8B74C4BC02D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39B5A1-AC1B-4704-BA3F-393A4FF231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5461" y="1191236"/>
            <a:ext cx="9527097" cy="3104393"/>
          </a:xfrm>
        </p:spPr>
        <p:txBody>
          <a:bodyPr>
            <a:normAutofit fontScale="90000"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Teamwork makes the dreamwork (PhD version)</a:t>
            </a:r>
          </a:p>
        </p:txBody>
      </p:sp>
    </p:spTree>
    <p:extLst>
      <p:ext uri="{BB962C8B-B14F-4D97-AF65-F5344CB8AC3E}">
        <p14:creationId xmlns:p14="http://schemas.microsoft.com/office/powerpoint/2010/main" val="212431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7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385849-5C6C-4921-AE4D-78E3283D1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037" y="0"/>
            <a:ext cx="11681926" cy="1511559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</a:rPr>
              <a:t>Exome Capture Sequencing (EecSeq)</a:t>
            </a:r>
            <a:br>
              <a:rPr lang="en-US" sz="4000" b="1" dirty="0">
                <a:solidFill>
                  <a:schemeClr val="bg1"/>
                </a:solidFill>
              </a:rPr>
            </a:br>
            <a:endParaRPr lang="en-US" sz="40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D05427-E620-4374-95CE-F61E1E0024E5}"/>
              </a:ext>
            </a:extLst>
          </p:cNvPr>
          <p:cNvCxnSpPr/>
          <p:nvPr/>
        </p:nvCxnSpPr>
        <p:spPr>
          <a:xfrm>
            <a:off x="380365" y="936978"/>
            <a:ext cx="113904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961FC2E-7255-4757-85C4-2460F2EF0054}"/>
              </a:ext>
            </a:extLst>
          </p:cNvPr>
          <p:cNvSpPr txBox="1"/>
          <p:nvPr/>
        </p:nvSpPr>
        <p:spPr>
          <a:xfrm>
            <a:off x="297113" y="989031"/>
            <a:ext cx="5324041" cy="219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Cost-effective and custom design</a:t>
            </a:r>
          </a:p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De novo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 “mechanism”</a:t>
            </a:r>
          </a:p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Genes/Alleles/Loci under selection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7CD68C2-BF09-4333-BE0D-A8ABC3365156}"/>
              </a:ext>
            </a:extLst>
          </p:cNvPr>
          <p:cNvSpPr/>
          <p:nvPr/>
        </p:nvSpPr>
        <p:spPr>
          <a:xfrm>
            <a:off x="6138286" y="2078177"/>
            <a:ext cx="5626353" cy="230832"/>
          </a:xfrm>
          <a:prstGeom prst="roundRect">
            <a:avLst/>
          </a:prstGeom>
          <a:solidFill>
            <a:schemeClr val="accent4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F8B51CA-00FA-4F06-AF94-DEC2D2DC5690}"/>
              </a:ext>
            </a:extLst>
          </p:cNvPr>
          <p:cNvSpPr/>
          <p:nvPr/>
        </p:nvSpPr>
        <p:spPr>
          <a:xfrm>
            <a:off x="6819063" y="2083833"/>
            <a:ext cx="700392" cy="230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7BB3DEE-6AF8-4A6C-ACA8-D8832E2DCB4D}"/>
              </a:ext>
            </a:extLst>
          </p:cNvPr>
          <p:cNvSpPr/>
          <p:nvPr/>
        </p:nvSpPr>
        <p:spPr>
          <a:xfrm>
            <a:off x="10372662" y="2077359"/>
            <a:ext cx="700392" cy="2308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07F77A-FE33-4301-8B19-978D138C66DE}"/>
              </a:ext>
            </a:extLst>
          </p:cNvPr>
          <p:cNvSpPr txBox="1"/>
          <p:nvPr/>
        </p:nvSpPr>
        <p:spPr>
          <a:xfrm>
            <a:off x="6038679" y="1563839"/>
            <a:ext cx="173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Genome = DNA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C226D1A-12A7-4826-8C56-7F751DB7FDAD}"/>
              </a:ext>
            </a:extLst>
          </p:cNvPr>
          <p:cNvSpPr/>
          <p:nvPr/>
        </p:nvSpPr>
        <p:spPr>
          <a:xfrm>
            <a:off x="8625058" y="2083833"/>
            <a:ext cx="700392" cy="2308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4611C9F-4F2F-4BE5-8BE2-435248148C62}"/>
              </a:ext>
            </a:extLst>
          </p:cNvPr>
          <p:cNvSpPr/>
          <p:nvPr/>
        </p:nvSpPr>
        <p:spPr>
          <a:xfrm>
            <a:off x="7949422" y="4169865"/>
            <a:ext cx="700392" cy="230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D407E466-E183-4F7B-B44C-97DFD4A33A0D}"/>
              </a:ext>
            </a:extLst>
          </p:cNvPr>
          <p:cNvSpPr/>
          <p:nvPr/>
        </p:nvSpPr>
        <p:spPr>
          <a:xfrm>
            <a:off x="8649814" y="4169865"/>
            <a:ext cx="700392" cy="2308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ABD0C9EB-F02A-4CE4-B3A8-934473D9F6B2}"/>
              </a:ext>
            </a:extLst>
          </p:cNvPr>
          <p:cNvSpPr/>
          <p:nvPr/>
        </p:nvSpPr>
        <p:spPr>
          <a:xfrm>
            <a:off x="9350206" y="4169865"/>
            <a:ext cx="700392" cy="2308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ACF5792-536B-4096-B2CC-3DE1EA81B590}"/>
              </a:ext>
            </a:extLst>
          </p:cNvPr>
          <p:cNvSpPr txBox="1"/>
          <p:nvPr/>
        </p:nvSpPr>
        <p:spPr>
          <a:xfrm>
            <a:off x="6851387" y="1994483"/>
            <a:ext cx="65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Exon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85E3401-B7D8-4941-AD37-173F366272E8}"/>
              </a:ext>
            </a:extLst>
          </p:cNvPr>
          <p:cNvSpPr txBox="1"/>
          <p:nvPr/>
        </p:nvSpPr>
        <p:spPr>
          <a:xfrm>
            <a:off x="7932197" y="4509158"/>
            <a:ext cx="2288013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Transcriptome = RNA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1AC0DD-71BA-463E-AD01-C7C757249C6A}"/>
              </a:ext>
            </a:extLst>
          </p:cNvPr>
          <p:cNvSpPr txBox="1"/>
          <p:nvPr/>
        </p:nvSpPr>
        <p:spPr>
          <a:xfrm>
            <a:off x="8678514" y="2008109"/>
            <a:ext cx="65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6A58B1-0A81-4D4A-BADE-DF6FEADC0B4E}"/>
              </a:ext>
            </a:extLst>
          </p:cNvPr>
          <p:cNvSpPr txBox="1"/>
          <p:nvPr/>
        </p:nvSpPr>
        <p:spPr>
          <a:xfrm>
            <a:off x="10422175" y="1994483"/>
            <a:ext cx="65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A30A7F-B575-4522-AE41-6F2F6F193493}"/>
              </a:ext>
            </a:extLst>
          </p:cNvPr>
          <p:cNvSpPr txBox="1"/>
          <p:nvPr/>
        </p:nvSpPr>
        <p:spPr>
          <a:xfrm>
            <a:off x="7673041" y="2005199"/>
            <a:ext cx="81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Intron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45B78601-DC30-4E78-8698-92030F4A0B86}"/>
              </a:ext>
            </a:extLst>
          </p:cNvPr>
          <p:cNvSpPr/>
          <p:nvPr/>
        </p:nvSpPr>
        <p:spPr>
          <a:xfrm>
            <a:off x="8684585" y="2776863"/>
            <a:ext cx="650879" cy="987759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1DC4DE-C950-4A20-AA9D-B666C4421A37}"/>
              </a:ext>
            </a:extLst>
          </p:cNvPr>
          <p:cNvSpPr txBox="1"/>
          <p:nvPr/>
        </p:nvSpPr>
        <p:spPr>
          <a:xfrm>
            <a:off x="7193159" y="3045491"/>
            <a:ext cx="2081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Transcription</a:t>
            </a:r>
          </a:p>
        </p:txBody>
      </p:sp>
    </p:spTree>
    <p:extLst>
      <p:ext uri="{BB962C8B-B14F-4D97-AF65-F5344CB8AC3E}">
        <p14:creationId xmlns:p14="http://schemas.microsoft.com/office/powerpoint/2010/main" val="144183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37" grpId="0" animBg="1"/>
      <p:bldP spid="39" grpId="0" animBg="1"/>
      <p:bldP spid="40" grpId="0" animBg="1"/>
      <p:bldP spid="46" grpId="0"/>
      <p:bldP spid="58" grpId="0" animBg="1"/>
      <p:bldP spid="64" grpId="0" animBg="1"/>
      <p:bldP spid="65" grpId="0" animBg="1"/>
      <p:bldP spid="66" grpId="0" animBg="1"/>
      <p:bldP spid="67" grpId="0"/>
      <p:bldP spid="70" grpId="0" animBg="1"/>
      <p:bldP spid="11" grpId="0"/>
      <p:bldP spid="12" grpId="0"/>
      <p:bldP spid="13" grpId="0"/>
      <p:bldP spid="19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385849-5C6C-4921-AE4D-78E3283D1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037" y="0"/>
            <a:ext cx="11681926" cy="1511559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</a:rPr>
              <a:t>Exome Capture Sequencing (EecSeq)</a:t>
            </a:r>
            <a:br>
              <a:rPr lang="en-US" sz="4000" b="1" dirty="0">
                <a:solidFill>
                  <a:schemeClr val="bg1"/>
                </a:solidFill>
              </a:rPr>
            </a:br>
            <a:endParaRPr lang="en-US" sz="40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D05427-E620-4374-95CE-F61E1E0024E5}"/>
              </a:ext>
            </a:extLst>
          </p:cNvPr>
          <p:cNvCxnSpPr/>
          <p:nvPr/>
        </p:nvCxnSpPr>
        <p:spPr>
          <a:xfrm>
            <a:off x="380365" y="936978"/>
            <a:ext cx="113904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961FC2E-7255-4757-85C4-2460F2EF0054}"/>
              </a:ext>
            </a:extLst>
          </p:cNvPr>
          <p:cNvSpPr txBox="1"/>
          <p:nvPr/>
        </p:nvSpPr>
        <p:spPr>
          <a:xfrm>
            <a:off x="297113" y="989031"/>
            <a:ext cx="5324041" cy="2193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Exome = exons</a:t>
            </a:r>
          </a:p>
          <a:p>
            <a:pPr marL="800100" marR="0" lvl="1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Make proteins &amp; do work</a:t>
            </a:r>
          </a:p>
          <a:p>
            <a:pPr marL="342900" marR="0" lvl="0" indent="-342900" algn="l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Reduced Representation Sequencing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E7CD68C2-BF09-4333-BE0D-A8ABC3365156}"/>
              </a:ext>
            </a:extLst>
          </p:cNvPr>
          <p:cNvSpPr/>
          <p:nvPr/>
        </p:nvSpPr>
        <p:spPr>
          <a:xfrm>
            <a:off x="6138286" y="2078177"/>
            <a:ext cx="5626353" cy="230832"/>
          </a:xfrm>
          <a:prstGeom prst="roundRect">
            <a:avLst/>
          </a:prstGeom>
          <a:solidFill>
            <a:schemeClr val="accent4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F8B51CA-00FA-4F06-AF94-DEC2D2DC5690}"/>
              </a:ext>
            </a:extLst>
          </p:cNvPr>
          <p:cNvSpPr/>
          <p:nvPr/>
        </p:nvSpPr>
        <p:spPr>
          <a:xfrm>
            <a:off x="6819063" y="2083833"/>
            <a:ext cx="700392" cy="230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7BB3DEE-6AF8-4A6C-ACA8-D8832E2DCB4D}"/>
              </a:ext>
            </a:extLst>
          </p:cNvPr>
          <p:cNvSpPr/>
          <p:nvPr/>
        </p:nvSpPr>
        <p:spPr>
          <a:xfrm>
            <a:off x="10372662" y="2077359"/>
            <a:ext cx="700392" cy="2308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507F77A-FE33-4301-8B19-978D138C66DE}"/>
              </a:ext>
            </a:extLst>
          </p:cNvPr>
          <p:cNvSpPr txBox="1"/>
          <p:nvPr/>
        </p:nvSpPr>
        <p:spPr>
          <a:xfrm>
            <a:off x="6038679" y="1563839"/>
            <a:ext cx="1736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Genome = DNA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CC226D1A-12A7-4826-8C56-7F751DB7FDAD}"/>
              </a:ext>
            </a:extLst>
          </p:cNvPr>
          <p:cNvSpPr/>
          <p:nvPr/>
        </p:nvSpPr>
        <p:spPr>
          <a:xfrm>
            <a:off x="8625058" y="2083833"/>
            <a:ext cx="700392" cy="2308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CF0A798-F3F5-4A88-856B-A3617653A42A}"/>
              </a:ext>
            </a:extLst>
          </p:cNvPr>
          <p:cNvSpPr/>
          <p:nvPr/>
        </p:nvSpPr>
        <p:spPr>
          <a:xfrm>
            <a:off x="6819063" y="3931036"/>
            <a:ext cx="700392" cy="184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7390C51B-DE5E-4565-80EE-8FE2D59441F3}"/>
              </a:ext>
            </a:extLst>
          </p:cNvPr>
          <p:cNvSpPr/>
          <p:nvPr/>
        </p:nvSpPr>
        <p:spPr>
          <a:xfrm>
            <a:off x="8625057" y="3920063"/>
            <a:ext cx="700392" cy="18401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F483FA4-354A-405E-9B90-C97CE9657BF9}"/>
              </a:ext>
            </a:extLst>
          </p:cNvPr>
          <p:cNvSpPr/>
          <p:nvPr/>
        </p:nvSpPr>
        <p:spPr>
          <a:xfrm>
            <a:off x="10372661" y="3920063"/>
            <a:ext cx="700392" cy="18401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ACF5792-536B-4096-B2CC-3DE1EA81B590}"/>
              </a:ext>
            </a:extLst>
          </p:cNvPr>
          <p:cNvSpPr txBox="1"/>
          <p:nvPr/>
        </p:nvSpPr>
        <p:spPr>
          <a:xfrm>
            <a:off x="6843678" y="2005199"/>
            <a:ext cx="65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1AC0DD-71BA-463E-AD01-C7C757249C6A}"/>
              </a:ext>
            </a:extLst>
          </p:cNvPr>
          <p:cNvSpPr txBox="1"/>
          <p:nvPr/>
        </p:nvSpPr>
        <p:spPr>
          <a:xfrm>
            <a:off x="8649814" y="2002230"/>
            <a:ext cx="65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6A58B1-0A81-4D4A-BADE-DF6FEADC0B4E}"/>
              </a:ext>
            </a:extLst>
          </p:cNvPr>
          <p:cNvSpPr txBox="1"/>
          <p:nvPr/>
        </p:nvSpPr>
        <p:spPr>
          <a:xfrm>
            <a:off x="10397418" y="2000750"/>
            <a:ext cx="650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A30A7F-B575-4522-AE41-6F2F6F193493}"/>
              </a:ext>
            </a:extLst>
          </p:cNvPr>
          <p:cNvSpPr txBox="1"/>
          <p:nvPr/>
        </p:nvSpPr>
        <p:spPr>
          <a:xfrm>
            <a:off x="7673041" y="2005199"/>
            <a:ext cx="81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Intron</a:t>
            </a:r>
          </a:p>
        </p:txBody>
      </p:sp>
      <p:sp>
        <p:nvSpPr>
          <p:cNvPr id="2069" name="TextBox 2068">
            <a:extLst>
              <a:ext uri="{FF2B5EF4-FFF2-40B4-BE49-F238E27FC236}">
                <a16:creationId xmlns:a16="http://schemas.microsoft.com/office/drawing/2014/main" id="{660AADB3-C7F5-4C87-BF67-08095D01511A}"/>
              </a:ext>
            </a:extLst>
          </p:cNvPr>
          <p:cNvSpPr txBox="1"/>
          <p:nvPr/>
        </p:nvSpPr>
        <p:spPr>
          <a:xfrm>
            <a:off x="6138285" y="4174004"/>
            <a:ext cx="1636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Exome = Exons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76861C1-FA03-4675-8642-7C4E0E92AEE8}"/>
              </a:ext>
            </a:extLst>
          </p:cNvPr>
          <p:cNvCxnSpPr>
            <a:cxnSpLocks/>
            <a:stCxn id="60" idx="0"/>
            <a:endCxn id="67" idx="2"/>
          </p:cNvCxnSpPr>
          <p:nvPr/>
        </p:nvCxnSpPr>
        <p:spPr>
          <a:xfrm flipH="1" flipV="1">
            <a:off x="7169118" y="2374531"/>
            <a:ext cx="141" cy="155650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59960A4-5053-4B3B-9535-B82A3ECE119D}"/>
              </a:ext>
            </a:extLst>
          </p:cNvPr>
          <p:cNvCxnSpPr>
            <a:cxnSpLocks/>
            <a:stCxn id="61" idx="0"/>
            <a:endCxn id="11" idx="2"/>
          </p:cNvCxnSpPr>
          <p:nvPr/>
        </p:nvCxnSpPr>
        <p:spPr>
          <a:xfrm flipV="1">
            <a:off x="8975253" y="2371562"/>
            <a:ext cx="1" cy="15485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823CCFB-B13A-4328-BF98-D1CC1A384120}"/>
              </a:ext>
            </a:extLst>
          </p:cNvPr>
          <p:cNvCxnSpPr>
            <a:cxnSpLocks/>
            <a:stCxn id="63" idx="0"/>
            <a:endCxn id="12" idx="2"/>
          </p:cNvCxnSpPr>
          <p:nvPr/>
        </p:nvCxnSpPr>
        <p:spPr>
          <a:xfrm flipV="1">
            <a:off x="10722857" y="2370082"/>
            <a:ext cx="1" cy="15499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47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6" grpId="0"/>
      <p:bldP spid="60" grpId="0" animBg="1"/>
      <p:bldP spid="61" grpId="0" animBg="1"/>
      <p:bldP spid="63" grpId="0" animBg="1"/>
      <p:bldP spid="11" grpId="0"/>
      <p:bldP spid="12" grpId="0"/>
      <p:bldP spid="13" grpId="0"/>
      <p:bldP spid="206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385849-5C6C-4921-AE4D-78E3283D1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037" y="0"/>
            <a:ext cx="11681926" cy="1511559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ea typeface="Cambria" panose="02040503050406030204" pitchFamily="18" charset="0"/>
              </a:rPr>
              <a:t>EecSeq: What I have &amp; What I want</a:t>
            </a:r>
            <a:br>
              <a:rPr lang="en-US" sz="4000" b="1" dirty="0">
                <a:solidFill>
                  <a:schemeClr val="bg1"/>
                </a:solidFill>
              </a:rPr>
            </a:br>
            <a:endParaRPr lang="en-US" sz="40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D05427-E620-4374-95CE-F61E1E0024E5}"/>
              </a:ext>
            </a:extLst>
          </p:cNvPr>
          <p:cNvCxnSpPr/>
          <p:nvPr/>
        </p:nvCxnSpPr>
        <p:spPr>
          <a:xfrm>
            <a:off x="380365" y="936978"/>
            <a:ext cx="113904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utoShape 6">
            <a:extLst>
              <a:ext uri="{FF2B5EF4-FFF2-40B4-BE49-F238E27FC236}">
                <a16:creationId xmlns:a16="http://schemas.microsoft.com/office/drawing/2014/main" id="{A0D3C161-DA74-45F9-B1B2-D700E99AA1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987490"/>
            <a:ext cx="2593910" cy="259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FCB1D9-4235-4F20-91C9-0847AF0C78BC}"/>
              </a:ext>
            </a:extLst>
          </p:cNvPr>
          <p:cNvSpPr txBox="1"/>
          <p:nvPr/>
        </p:nvSpPr>
        <p:spPr>
          <a:xfrm>
            <a:off x="6930524" y="6627168"/>
            <a:ext cx="54924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Puritz JB, Lotterhos KE. 2018. </a:t>
            </a:r>
            <a:r>
              <a:rPr kumimoji="0" lang="en-US" sz="9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Molecular ecology resources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Mol </a:t>
            </a:r>
            <a:r>
              <a:rPr kumimoji="0" lang="en-US" sz="9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Molecular ecology resources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Eco</a:t>
            </a:r>
            <a:r>
              <a:rPr kumimoji="0" lang="en-US" sz="9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US" sz="9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Molecular ecology resources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</a:t>
            </a:r>
            <a:r>
              <a:rPr kumimoji="0" lang="en-US" sz="9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Molecular ecology resources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 Nov;18(6):1209-1222.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10.1111/1755-0998.12905.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0AC6A9F-5FE8-47ED-BD67-71C3ACDE83E0}"/>
              </a:ext>
            </a:extLst>
          </p:cNvPr>
          <p:cNvSpPr/>
          <p:nvPr/>
        </p:nvSpPr>
        <p:spPr>
          <a:xfrm>
            <a:off x="1010183" y="2762917"/>
            <a:ext cx="5626353" cy="230832"/>
          </a:xfrm>
          <a:prstGeom prst="roundRect">
            <a:avLst/>
          </a:prstGeom>
          <a:solidFill>
            <a:schemeClr val="accent4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909B296-B78A-4D3D-8988-2751275690EE}"/>
              </a:ext>
            </a:extLst>
          </p:cNvPr>
          <p:cNvSpPr/>
          <p:nvPr/>
        </p:nvSpPr>
        <p:spPr>
          <a:xfrm>
            <a:off x="1723545" y="2762917"/>
            <a:ext cx="700392" cy="230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6DDE536-4215-4472-B2BD-E723069DBE7E}"/>
              </a:ext>
            </a:extLst>
          </p:cNvPr>
          <p:cNvSpPr/>
          <p:nvPr/>
        </p:nvSpPr>
        <p:spPr>
          <a:xfrm>
            <a:off x="3496955" y="2759514"/>
            <a:ext cx="700392" cy="2308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62B3B9-DB2C-4046-B68B-CF3D98BBA568}"/>
              </a:ext>
            </a:extLst>
          </p:cNvPr>
          <p:cNvSpPr/>
          <p:nvPr/>
        </p:nvSpPr>
        <p:spPr>
          <a:xfrm>
            <a:off x="5244559" y="2762099"/>
            <a:ext cx="700392" cy="2308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D29183-1285-4F1B-942F-53F7FEF23127}"/>
              </a:ext>
            </a:extLst>
          </p:cNvPr>
          <p:cNvSpPr txBox="1"/>
          <p:nvPr/>
        </p:nvSpPr>
        <p:spPr>
          <a:xfrm>
            <a:off x="858538" y="2239221"/>
            <a:ext cx="1351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DNA (Gene)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67503A1B-1865-4BFE-9F40-A569B0F0D6CD}"/>
              </a:ext>
            </a:extLst>
          </p:cNvPr>
          <p:cNvSpPr/>
          <p:nvPr/>
        </p:nvSpPr>
        <p:spPr>
          <a:xfrm>
            <a:off x="2210259" y="5032882"/>
            <a:ext cx="3487897" cy="36933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258DFAE7-716D-4692-8948-F2BFA7AC0C73}"/>
              </a:ext>
            </a:extLst>
          </p:cNvPr>
          <p:cNvSpPr/>
          <p:nvPr/>
        </p:nvSpPr>
        <p:spPr>
          <a:xfrm>
            <a:off x="5380830" y="5038220"/>
            <a:ext cx="315496" cy="369332"/>
          </a:xfrm>
          <a:prstGeom prst="roundRect">
            <a:avLst/>
          </a:prstGeom>
          <a:solidFill>
            <a:srgbClr val="00B050"/>
          </a:solidFill>
          <a:ln>
            <a:solidFill>
              <a:srgbClr val="1D9A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AF30F6-3597-498D-BF1D-1D1618DD5B7F}"/>
              </a:ext>
            </a:extLst>
          </p:cNvPr>
          <p:cNvSpPr txBox="1"/>
          <p:nvPr/>
        </p:nvSpPr>
        <p:spPr>
          <a:xfrm>
            <a:off x="1235230" y="5032882"/>
            <a:ext cx="783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mRNA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59ACD391-4566-4D81-8D7A-D6AF0B5E4094}"/>
              </a:ext>
            </a:extLst>
          </p:cNvPr>
          <p:cNvSpPr/>
          <p:nvPr/>
        </p:nvSpPr>
        <p:spPr>
          <a:xfrm>
            <a:off x="3432105" y="5032882"/>
            <a:ext cx="869004" cy="369332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57A8EE74-DD4E-445C-911F-4769AABA391C}"/>
              </a:ext>
            </a:extLst>
          </p:cNvPr>
          <p:cNvCxnSpPr>
            <a:cxnSpLocks/>
            <a:stCxn id="18" idx="2"/>
            <a:endCxn id="125" idx="0"/>
          </p:cNvCxnSpPr>
          <p:nvPr/>
        </p:nvCxnSpPr>
        <p:spPr>
          <a:xfrm>
            <a:off x="2073741" y="2993749"/>
            <a:ext cx="930975" cy="2039133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7E4767A-A1E6-47BA-90F4-EB94D45CE1F6}"/>
              </a:ext>
            </a:extLst>
          </p:cNvPr>
          <p:cNvCxnSpPr>
            <a:cxnSpLocks/>
            <a:stCxn id="20" idx="2"/>
          </p:cNvCxnSpPr>
          <p:nvPr/>
        </p:nvCxnSpPr>
        <p:spPr>
          <a:xfrm>
            <a:off x="3847151" y="2990346"/>
            <a:ext cx="19456" cy="2042536"/>
          </a:xfrm>
          <a:prstGeom prst="line">
            <a:avLst/>
          </a:prstGeom>
          <a:ln w="2857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56DA92A7-E724-4CCB-9686-BBDD46F89A37}"/>
              </a:ext>
            </a:extLst>
          </p:cNvPr>
          <p:cNvCxnSpPr>
            <a:cxnSpLocks/>
            <a:stCxn id="21" idx="2"/>
            <a:endCxn id="126" idx="0"/>
          </p:cNvCxnSpPr>
          <p:nvPr/>
        </p:nvCxnSpPr>
        <p:spPr>
          <a:xfrm flipH="1">
            <a:off x="4734453" y="2992931"/>
            <a:ext cx="860302" cy="2039951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4257AA01-C282-469F-91D6-2FB4DB9C5CFA}"/>
              </a:ext>
            </a:extLst>
          </p:cNvPr>
          <p:cNvCxnSpPr>
            <a:cxnSpLocks/>
            <a:stCxn id="40" idx="3"/>
            <a:endCxn id="70" idx="0"/>
          </p:cNvCxnSpPr>
          <p:nvPr/>
        </p:nvCxnSpPr>
        <p:spPr>
          <a:xfrm flipV="1">
            <a:off x="5696326" y="4199897"/>
            <a:ext cx="3358929" cy="102298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9" name="Group 2048">
            <a:extLst>
              <a:ext uri="{FF2B5EF4-FFF2-40B4-BE49-F238E27FC236}">
                <a16:creationId xmlns:a16="http://schemas.microsoft.com/office/drawing/2014/main" id="{AFCDA2B5-8C40-4083-8D42-2BA78341CB69}"/>
              </a:ext>
            </a:extLst>
          </p:cNvPr>
          <p:cNvGrpSpPr/>
          <p:nvPr/>
        </p:nvGrpSpPr>
        <p:grpSpPr>
          <a:xfrm>
            <a:off x="9055255" y="3066411"/>
            <a:ext cx="371553" cy="2035717"/>
            <a:chOff x="9056544" y="3066101"/>
            <a:chExt cx="371553" cy="2035717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58E622C2-532E-4B1C-90DA-A2DACB6C7224}"/>
                </a:ext>
              </a:extLst>
            </p:cNvPr>
            <p:cNvSpPr/>
            <p:nvPr/>
          </p:nvSpPr>
          <p:spPr>
            <a:xfrm rot="16200000">
              <a:off x="8224039" y="3899294"/>
              <a:ext cx="2035717" cy="369332"/>
            </a:xfrm>
            <a:prstGeom prst="roundRect">
              <a:avLst/>
            </a:prstGeom>
            <a:solidFill>
              <a:schemeClr val="accent1">
                <a:lumMod val="5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D4C1BBC7-C271-4F2A-8325-4654D44DB1B1}"/>
                </a:ext>
              </a:extLst>
            </p:cNvPr>
            <p:cNvSpPr/>
            <p:nvPr/>
          </p:nvSpPr>
          <p:spPr>
            <a:xfrm rot="16200000">
              <a:off x="9019698" y="4014921"/>
              <a:ext cx="443023" cy="369332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71653F3F-B50C-4DC9-8702-CD51D214F2AE}"/>
                </a:ext>
              </a:extLst>
            </p:cNvPr>
            <p:cNvSpPr/>
            <p:nvPr/>
          </p:nvSpPr>
          <p:spPr>
            <a:xfrm rot="16200000">
              <a:off x="9085683" y="3041279"/>
              <a:ext cx="315496" cy="369332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4EFE446-859A-4F4E-BAA0-17B30E62F5CF}"/>
              </a:ext>
            </a:extLst>
          </p:cNvPr>
          <p:cNvGrpSpPr/>
          <p:nvPr/>
        </p:nvGrpSpPr>
        <p:grpSpPr>
          <a:xfrm>
            <a:off x="9749899" y="3013817"/>
            <a:ext cx="519995" cy="437788"/>
            <a:chOff x="9469357" y="2660979"/>
            <a:chExt cx="519995" cy="437788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2F7B74E-8B2C-4A1A-A288-B981D0A8EE82}"/>
                </a:ext>
              </a:extLst>
            </p:cNvPr>
            <p:cNvSpPr/>
            <p:nvPr/>
          </p:nvSpPr>
          <p:spPr>
            <a:xfrm>
              <a:off x="9469357" y="2660979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22EAEDC-340F-4D53-B850-82FE6A47582E}"/>
                </a:ext>
              </a:extLst>
            </p:cNvPr>
            <p:cNvSpPr txBox="1"/>
            <p:nvPr/>
          </p:nvSpPr>
          <p:spPr>
            <a:xfrm>
              <a:off x="9554078" y="2660979"/>
              <a:ext cx="435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81FFAFD-1B42-4E6A-8DE2-D8198D3943A1}"/>
              </a:ext>
            </a:extLst>
          </p:cNvPr>
          <p:cNvCxnSpPr>
            <a:endCxn id="76" idx="2"/>
          </p:cNvCxnSpPr>
          <p:nvPr/>
        </p:nvCxnSpPr>
        <p:spPr>
          <a:xfrm flipV="1">
            <a:off x="9427852" y="3232711"/>
            <a:ext cx="322047" cy="61146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70F1D392-2E8A-48FD-ACD9-16B8CCA4F8C4}"/>
              </a:ext>
            </a:extLst>
          </p:cNvPr>
          <p:cNvSpPr/>
          <p:nvPr/>
        </p:nvSpPr>
        <p:spPr>
          <a:xfrm>
            <a:off x="5603846" y="1837522"/>
            <a:ext cx="3649211" cy="1211669"/>
          </a:xfrm>
          <a:custGeom>
            <a:avLst/>
            <a:gdLst>
              <a:gd name="connsiteX0" fmla="*/ 3649211 w 3649211"/>
              <a:gd name="connsiteY0" fmla="*/ 1211669 h 1211669"/>
              <a:gd name="connsiteX1" fmla="*/ 1291905 w 3649211"/>
              <a:gd name="connsiteY1" fmla="*/ 3654 h 1211669"/>
              <a:gd name="connsiteX2" fmla="*/ 0 w 3649211"/>
              <a:gd name="connsiteY2" fmla="*/ 909665 h 1211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9211" h="1211669">
                <a:moveTo>
                  <a:pt x="3649211" y="1211669"/>
                </a:moveTo>
                <a:cubicBezTo>
                  <a:pt x="2774659" y="632828"/>
                  <a:pt x="1900107" y="53988"/>
                  <a:pt x="1291905" y="3654"/>
                </a:cubicBezTo>
                <a:cubicBezTo>
                  <a:pt x="683703" y="-46680"/>
                  <a:pt x="341851" y="431492"/>
                  <a:pt x="0" y="909665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C8B37066-A7DB-46C0-9372-C425F085B170}"/>
              </a:ext>
            </a:extLst>
          </p:cNvPr>
          <p:cNvSpPr/>
          <p:nvPr/>
        </p:nvSpPr>
        <p:spPr>
          <a:xfrm>
            <a:off x="3884103" y="1595419"/>
            <a:ext cx="5368954" cy="1445383"/>
          </a:xfrm>
          <a:custGeom>
            <a:avLst/>
            <a:gdLst>
              <a:gd name="connsiteX0" fmla="*/ 5368954 w 5368954"/>
              <a:gd name="connsiteY0" fmla="*/ 1445383 h 1445383"/>
              <a:gd name="connsiteX1" fmla="*/ 3011648 w 5368954"/>
              <a:gd name="connsiteY1" fmla="*/ 2477 h 1445383"/>
              <a:gd name="connsiteX2" fmla="*/ 0 w 5368954"/>
              <a:gd name="connsiteY2" fmla="*/ 1168546 h 1445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68954" h="1445383">
                <a:moveTo>
                  <a:pt x="5368954" y="1445383"/>
                </a:moveTo>
                <a:cubicBezTo>
                  <a:pt x="4637714" y="746999"/>
                  <a:pt x="3906474" y="48616"/>
                  <a:pt x="3011648" y="2477"/>
                </a:cubicBezTo>
                <a:cubicBezTo>
                  <a:pt x="2116822" y="-43662"/>
                  <a:pt x="1058411" y="562442"/>
                  <a:pt x="0" y="1168546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AE7ED70-2B26-4BEB-B1CF-71B660AE64A7}"/>
              </a:ext>
            </a:extLst>
          </p:cNvPr>
          <p:cNvSpPr/>
          <p:nvPr/>
        </p:nvSpPr>
        <p:spPr>
          <a:xfrm>
            <a:off x="2063692" y="1511559"/>
            <a:ext cx="7189365" cy="1546021"/>
          </a:xfrm>
          <a:custGeom>
            <a:avLst/>
            <a:gdLst>
              <a:gd name="connsiteX0" fmla="*/ 7189365 w 7189365"/>
              <a:gd name="connsiteY0" fmla="*/ 1546021 h 1546021"/>
              <a:gd name="connsiteX1" fmla="*/ 4748169 w 7189365"/>
              <a:gd name="connsiteY1" fmla="*/ 2447 h 1546021"/>
              <a:gd name="connsiteX2" fmla="*/ 0 w 7189365"/>
              <a:gd name="connsiteY2" fmla="*/ 1260795 h 154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89365" h="1546021">
                <a:moveTo>
                  <a:pt x="7189365" y="1546021"/>
                </a:moveTo>
                <a:cubicBezTo>
                  <a:pt x="6567880" y="798003"/>
                  <a:pt x="5946396" y="49985"/>
                  <a:pt x="4748169" y="2447"/>
                </a:cubicBezTo>
                <a:cubicBezTo>
                  <a:pt x="3549942" y="-45091"/>
                  <a:pt x="1774971" y="607852"/>
                  <a:pt x="0" y="1260795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54AB6BB-7218-4A3C-82EC-29CE4B5D69F6}"/>
              </a:ext>
            </a:extLst>
          </p:cNvPr>
          <p:cNvSpPr txBox="1"/>
          <p:nvPr/>
        </p:nvSpPr>
        <p:spPr>
          <a:xfrm>
            <a:off x="8882092" y="5258793"/>
            <a:ext cx="74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Probe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F5BC9CF-8926-425E-AD3F-4389862690B4}"/>
              </a:ext>
            </a:extLst>
          </p:cNvPr>
          <p:cNvGrpSpPr/>
          <p:nvPr/>
        </p:nvGrpSpPr>
        <p:grpSpPr>
          <a:xfrm>
            <a:off x="9749899" y="3549759"/>
            <a:ext cx="519995" cy="437788"/>
            <a:chOff x="9469357" y="2660979"/>
            <a:chExt cx="519995" cy="437788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3A1B689-0F19-4277-B764-6855DEB17CD4}"/>
                </a:ext>
              </a:extLst>
            </p:cNvPr>
            <p:cNvSpPr/>
            <p:nvPr/>
          </p:nvSpPr>
          <p:spPr>
            <a:xfrm>
              <a:off x="9469357" y="2660979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E377C547-71C4-4D62-B450-7754516344E4}"/>
                </a:ext>
              </a:extLst>
            </p:cNvPr>
            <p:cNvSpPr txBox="1"/>
            <p:nvPr/>
          </p:nvSpPr>
          <p:spPr>
            <a:xfrm>
              <a:off x="9554078" y="2660979"/>
              <a:ext cx="435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44E4771-E2B8-4CBB-AAB4-80C5C44A052C}"/>
              </a:ext>
            </a:extLst>
          </p:cNvPr>
          <p:cNvGrpSpPr/>
          <p:nvPr/>
        </p:nvGrpSpPr>
        <p:grpSpPr>
          <a:xfrm>
            <a:off x="9749899" y="4080505"/>
            <a:ext cx="519995" cy="437788"/>
            <a:chOff x="9469357" y="2660979"/>
            <a:chExt cx="519995" cy="437788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96603AD1-2FD9-4B04-8BBF-56394284BB83}"/>
                </a:ext>
              </a:extLst>
            </p:cNvPr>
            <p:cNvSpPr/>
            <p:nvPr/>
          </p:nvSpPr>
          <p:spPr>
            <a:xfrm>
              <a:off x="9469357" y="2660979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E9558AD-B6E4-4253-984A-AD32953A4DB9}"/>
                </a:ext>
              </a:extLst>
            </p:cNvPr>
            <p:cNvSpPr txBox="1"/>
            <p:nvPr/>
          </p:nvSpPr>
          <p:spPr>
            <a:xfrm>
              <a:off x="9554078" y="2660979"/>
              <a:ext cx="435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4E4CEE1-36B2-411B-B583-96952491E0F9}"/>
              </a:ext>
            </a:extLst>
          </p:cNvPr>
          <p:cNvGrpSpPr/>
          <p:nvPr/>
        </p:nvGrpSpPr>
        <p:grpSpPr>
          <a:xfrm>
            <a:off x="9749899" y="4611251"/>
            <a:ext cx="519995" cy="437788"/>
            <a:chOff x="9469357" y="2660979"/>
            <a:chExt cx="519995" cy="437788"/>
          </a:xfrm>
        </p:grpSpPr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7D3DA829-C998-4A6B-B34D-3E986127ED84}"/>
                </a:ext>
              </a:extLst>
            </p:cNvPr>
            <p:cNvSpPr/>
            <p:nvPr/>
          </p:nvSpPr>
          <p:spPr>
            <a:xfrm>
              <a:off x="9469357" y="2660979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62EBD6A-04F5-4E5E-A725-30B2122025BA}"/>
                </a:ext>
              </a:extLst>
            </p:cNvPr>
            <p:cNvSpPr txBox="1"/>
            <p:nvPr/>
          </p:nvSpPr>
          <p:spPr>
            <a:xfrm>
              <a:off x="9554078" y="2660979"/>
              <a:ext cx="435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</a:t>
              </a:r>
            </a:p>
          </p:txBody>
        </p:sp>
      </p:grpSp>
      <p:cxnSp>
        <p:nvCxnSpPr>
          <p:cNvPr id="2053" name="Straight Connector 2052">
            <a:extLst>
              <a:ext uri="{FF2B5EF4-FFF2-40B4-BE49-F238E27FC236}">
                <a16:creationId xmlns:a16="http://schemas.microsoft.com/office/drawing/2014/main" id="{5E8AAA77-2550-4775-A0B1-69631D6FA075}"/>
              </a:ext>
            </a:extLst>
          </p:cNvPr>
          <p:cNvCxnSpPr>
            <a:endCxn id="97" idx="2"/>
          </p:cNvCxnSpPr>
          <p:nvPr/>
        </p:nvCxnSpPr>
        <p:spPr>
          <a:xfrm>
            <a:off x="9426564" y="3709142"/>
            <a:ext cx="323335" cy="5951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56" name="Straight Connector 2055">
            <a:extLst>
              <a:ext uri="{FF2B5EF4-FFF2-40B4-BE49-F238E27FC236}">
                <a16:creationId xmlns:a16="http://schemas.microsoft.com/office/drawing/2014/main" id="{5BF15CFD-BE6A-468D-8C29-C76C70CCE323}"/>
              </a:ext>
            </a:extLst>
          </p:cNvPr>
          <p:cNvCxnSpPr>
            <a:endCxn id="106" idx="2"/>
          </p:cNvCxnSpPr>
          <p:nvPr/>
        </p:nvCxnSpPr>
        <p:spPr>
          <a:xfrm flipV="1">
            <a:off x="9437722" y="4299399"/>
            <a:ext cx="312177" cy="64813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58" name="Straight Connector 2057">
            <a:extLst>
              <a:ext uri="{FF2B5EF4-FFF2-40B4-BE49-F238E27FC236}">
                <a16:creationId xmlns:a16="http://schemas.microsoft.com/office/drawing/2014/main" id="{10594ADC-D5F0-41A0-8089-D62917403BBE}"/>
              </a:ext>
            </a:extLst>
          </p:cNvPr>
          <p:cNvCxnSpPr>
            <a:endCxn id="109" idx="2"/>
          </p:cNvCxnSpPr>
          <p:nvPr/>
        </p:nvCxnSpPr>
        <p:spPr>
          <a:xfrm>
            <a:off x="9426564" y="4795917"/>
            <a:ext cx="323335" cy="3422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3" name="TextBox 122">
            <a:extLst>
              <a:ext uri="{FF2B5EF4-FFF2-40B4-BE49-F238E27FC236}">
                <a16:creationId xmlns:a16="http://schemas.microsoft.com/office/drawing/2014/main" id="{A566E9B7-634E-45CF-A3CB-DC024ED788A5}"/>
              </a:ext>
            </a:extLst>
          </p:cNvPr>
          <p:cNvSpPr txBox="1"/>
          <p:nvPr/>
        </p:nvSpPr>
        <p:spPr>
          <a:xfrm rot="20530668">
            <a:off x="6176644" y="4380446"/>
            <a:ext cx="166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cDNA synthesis</a:t>
            </a:r>
          </a:p>
        </p:txBody>
      </p:sp>
      <p:sp>
        <p:nvSpPr>
          <p:cNvPr id="125" name="Rectangle: Rounded Corners 124">
            <a:extLst>
              <a:ext uri="{FF2B5EF4-FFF2-40B4-BE49-F238E27FC236}">
                <a16:creationId xmlns:a16="http://schemas.microsoft.com/office/drawing/2014/main" id="{FF8EC5CD-CB22-42D0-8A04-850D357A73AB}"/>
              </a:ext>
            </a:extLst>
          </p:cNvPr>
          <p:cNvSpPr/>
          <p:nvPr/>
        </p:nvSpPr>
        <p:spPr>
          <a:xfrm>
            <a:off x="2570214" y="5032882"/>
            <a:ext cx="869004" cy="36933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6" name="Rectangle: Rounded Corners 125">
            <a:extLst>
              <a:ext uri="{FF2B5EF4-FFF2-40B4-BE49-F238E27FC236}">
                <a16:creationId xmlns:a16="http://schemas.microsoft.com/office/drawing/2014/main" id="{32A7E9B5-3CE3-40C9-8780-9E01F65BD5DD}"/>
              </a:ext>
            </a:extLst>
          </p:cNvPr>
          <p:cNvSpPr/>
          <p:nvPr/>
        </p:nvSpPr>
        <p:spPr>
          <a:xfrm>
            <a:off x="4299951" y="5032882"/>
            <a:ext cx="869004" cy="369332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7" name="Rectangle: Rounded Corners 2076">
            <a:extLst>
              <a:ext uri="{FF2B5EF4-FFF2-40B4-BE49-F238E27FC236}">
                <a16:creationId xmlns:a16="http://schemas.microsoft.com/office/drawing/2014/main" id="{86D31AE6-237D-4AE7-AD48-CB5AA00A7320}"/>
              </a:ext>
            </a:extLst>
          </p:cNvPr>
          <p:cNvSpPr/>
          <p:nvPr/>
        </p:nvSpPr>
        <p:spPr>
          <a:xfrm rot="16200000">
            <a:off x="9019098" y="3564679"/>
            <a:ext cx="443023" cy="369332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79" name="Rectangle: Rounded Corners 2078">
            <a:extLst>
              <a:ext uri="{FF2B5EF4-FFF2-40B4-BE49-F238E27FC236}">
                <a16:creationId xmlns:a16="http://schemas.microsoft.com/office/drawing/2014/main" id="{D65009FD-22F9-425D-A0E6-AD75D0FA4984}"/>
              </a:ext>
            </a:extLst>
          </p:cNvPr>
          <p:cNvSpPr/>
          <p:nvPr/>
        </p:nvSpPr>
        <p:spPr>
          <a:xfrm rot="16200000">
            <a:off x="9017449" y="4448425"/>
            <a:ext cx="443023" cy="36933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0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0" grpId="0" animBg="1"/>
      <p:bldP spid="21" grpId="0" animBg="1"/>
      <p:bldP spid="27" grpId="0"/>
      <p:bldP spid="39" grpId="0" animBg="1"/>
      <p:bldP spid="40" grpId="0" animBg="1"/>
      <p:bldP spid="41" grpId="0"/>
      <p:bldP spid="53" grpId="0" animBg="1"/>
      <p:bldP spid="57" grpId="0" animBg="1"/>
      <p:bldP spid="59" grpId="0" animBg="1"/>
      <p:bldP spid="61" grpId="0" animBg="1"/>
      <p:bldP spid="63" grpId="0"/>
      <p:bldP spid="123" grpId="0"/>
      <p:bldP spid="125" grpId="0" animBg="1"/>
      <p:bldP spid="126" grpId="0" animBg="1"/>
      <p:bldP spid="2077" grpId="0" animBg="1"/>
      <p:bldP spid="207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025E9E4-9A1F-4B4A-88DE-DD650FFB1EDC}"/>
              </a:ext>
            </a:extLst>
          </p:cNvPr>
          <p:cNvSpPr/>
          <p:nvPr/>
        </p:nvSpPr>
        <p:spPr>
          <a:xfrm>
            <a:off x="3773703" y="2761828"/>
            <a:ext cx="4651375" cy="233283"/>
          </a:xfrm>
          <a:prstGeom prst="roundRect">
            <a:avLst/>
          </a:prstGeom>
          <a:solidFill>
            <a:schemeClr val="accent4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7385849-5C6C-4921-AE4D-78E3283D1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037" y="0"/>
            <a:ext cx="11681926" cy="1511559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ea typeface="Cambria" panose="02040503050406030204" pitchFamily="18" charset="0"/>
              </a:rPr>
              <a:t>EecSeq: What I have &amp; What I want</a:t>
            </a:r>
            <a:br>
              <a:rPr lang="en-US" sz="4000" b="1" dirty="0">
                <a:solidFill>
                  <a:schemeClr val="bg1"/>
                </a:solidFill>
              </a:rPr>
            </a:br>
            <a:endParaRPr lang="en-US" sz="40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D05427-E620-4374-95CE-F61E1E0024E5}"/>
              </a:ext>
            </a:extLst>
          </p:cNvPr>
          <p:cNvCxnSpPr/>
          <p:nvPr/>
        </p:nvCxnSpPr>
        <p:spPr>
          <a:xfrm>
            <a:off x="380365" y="936978"/>
            <a:ext cx="113904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BFCB1D9-4235-4F20-91C9-0847AF0C78BC}"/>
              </a:ext>
            </a:extLst>
          </p:cNvPr>
          <p:cNvSpPr txBox="1"/>
          <p:nvPr/>
        </p:nvSpPr>
        <p:spPr>
          <a:xfrm>
            <a:off x="6930524" y="6627168"/>
            <a:ext cx="54924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Puritz JB, Lotterhos KE. 2018. </a:t>
            </a:r>
            <a:r>
              <a:rPr kumimoji="0" lang="en-US" sz="9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Molecular ecology resources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Mol </a:t>
            </a:r>
            <a:r>
              <a:rPr kumimoji="0" lang="en-US" sz="9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Molecular ecology resources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Eco</a:t>
            </a:r>
            <a:r>
              <a:rPr kumimoji="0" lang="en-US" sz="9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</a:t>
            </a:r>
            <a:r>
              <a:rPr kumimoji="0" lang="en-US" sz="9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Molecular ecology resources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</a:t>
            </a:r>
            <a:r>
              <a:rPr kumimoji="0" lang="en-US" sz="900" b="0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Molecular ecology resources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 Nov;18(6):1209-1222.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doi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10.1111/1755-0998.12905.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909B296-B78A-4D3D-8988-2751275690EE}"/>
              </a:ext>
            </a:extLst>
          </p:cNvPr>
          <p:cNvSpPr/>
          <p:nvPr/>
        </p:nvSpPr>
        <p:spPr>
          <a:xfrm>
            <a:off x="3981083" y="2763782"/>
            <a:ext cx="700392" cy="230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6DDE536-4215-4472-B2BD-E723069DBE7E}"/>
              </a:ext>
            </a:extLst>
          </p:cNvPr>
          <p:cNvSpPr/>
          <p:nvPr/>
        </p:nvSpPr>
        <p:spPr>
          <a:xfrm>
            <a:off x="5754493" y="2760379"/>
            <a:ext cx="700392" cy="2308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F462B3B9-DB2C-4046-B68B-CF3D98BBA568}"/>
              </a:ext>
            </a:extLst>
          </p:cNvPr>
          <p:cNvSpPr/>
          <p:nvPr/>
        </p:nvSpPr>
        <p:spPr>
          <a:xfrm>
            <a:off x="7502097" y="2762964"/>
            <a:ext cx="700392" cy="2308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FF9960-4E85-457B-A610-73AC6CEDF9DA}"/>
              </a:ext>
            </a:extLst>
          </p:cNvPr>
          <p:cNvCxnSpPr>
            <a:stCxn id="18" idx="2"/>
          </p:cNvCxnSpPr>
          <p:nvPr/>
        </p:nvCxnSpPr>
        <p:spPr>
          <a:xfrm>
            <a:off x="4331279" y="2994614"/>
            <a:ext cx="237" cy="143387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5B84CDD-DE2B-4B7C-B5A7-AE12B921DFEC}"/>
              </a:ext>
            </a:extLst>
          </p:cNvPr>
          <p:cNvCxnSpPr/>
          <p:nvPr/>
        </p:nvCxnSpPr>
        <p:spPr>
          <a:xfrm>
            <a:off x="6120750" y="3007875"/>
            <a:ext cx="237" cy="143387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784C0A62-6A85-453A-9B45-9DF4D6EE0D59}"/>
              </a:ext>
            </a:extLst>
          </p:cNvPr>
          <p:cNvCxnSpPr/>
          <p:nvPr/>
        </p:nvCxnSpPr>
        <p:spPr>
          <a:xfrm>
            <a:off x="7868866" y="3007875"/>
            <a:ext cx="237" cy="1433872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634896F-4B02-4DCD-BAAD-AEFEFA988CD9}"/>
              </a:ext>
            </a:extLst>
          </p:cNvPr>
          <p:cNvSpPr/>
          <p:nvPr/>
        </p:nvSpPr>
        <p:spPr>
          <a:xfrm>
            <a:off x="3975447" y="4480106"/>
            <a:ext cx="700392" cy="2308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9D1A19-4688-4D8B-9CCD-6EB86142279B}"/>
              </a:ext>
            </a:extLst>
          </p:cNvPr>
          <p:cNvSpPr/>
          <p:nvPr/>
        </p:nvSpPr>
        <p:spPr>
          <a:xfrm>
            <a:off x="5782995" y="4458411"/>
            <a:ext cx="700392" cy="230832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380B0CA-C87A-4358-A1C7-17E529EF660C}"/>
              </a:ext>
            </a:extLst>
          </p:cNvPr>
          <p:cNvSpPr/>
          <p:nvPr/>
        </p:nvSpPr>
        <p:spPr>
          <a:xfrm>
            <a:off x="7513991" y="4455826"/>
            <a:ext cx="700392" cy="23083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356637-4AB6-413F-99EC-F7589360F346}"/>
              </a:ext>
            </a:extLst>
          </p:cNvPr>
          <p:cNvSpPr txBox="1"/>
          <p:nvPr/>
        </p:nvSpPr>
        <p:spPr>
          <a:xfrm>
            <a:off x="1722960" y="4340409"/>
            <a:ext cx="2024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Exome Reads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77B80A-8B41-41C2-A2BC-1A216B89C15A}"/>
              </a:ext>
            </a:extLst>
          </p:cNvPr>
          <p:cNvSpPr txBox="1"/>
          <p:nvPr/>
        </p:nvSpPr>
        <p:spPr>
          <a:xfrm>
            <a:off x="1701653" y="2644962"/>
            <a:ext cx="2024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Hybridization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9033D1A-C1AF-4983-868B-1D94D84F8092}"/>
              </a:ext>
            </a:extLst>
          </p:cNvPr>
          <p:cNvGrpSpPr/>
          <p:nvPr/>
        </p:nvGrpSpPr>
        <p:grpSpPr>
          <a:xfrm rot="5400000" flipH="1">
            <a:off x="7185322" y="2205220"/>
            <a:ext cx="406305" cy="691140"/>
            <a:chOff x="9054295" y="3013817"/>
            <a:chExt cx="1150423" cy="2088311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25F090D4-97C9-49BD-9AC1-0C31D616D1E5}"/>
                </a:ext>
              </a:extLst>
            </p:cNvPr>
            <p:cNvGrpSpPr/>
            <p:nvPr/>
          </p:nvGrpSpPr>
          <p:grpSpPr>
            <a:xfrm>
              <a:off x="9055255" y="3066411"/>
              <a:ext cx="371553" cy="2035717"/>
              <a:chOff x="9056544" y="3066101"/>
              <a:chExt cx="371553" cy="2035717"/>
            </a:xfrm>
          </p:grpSpPr>
          <p:sp>
            <p:nvSpPr>
              <p:cNvPr id="90" name="Rectangle: Rounded Corners 89">
                <a:extLst>
                  <a:ext uri="{FF2B5EF4-FFF2-40B4-BE49-F238E27FC236}">
                    <a16:creationId xmlns:a16="http://schemas.microsoft.com/office/drawing/2014/main" id="{4DAB59D3-C41C-489F-8C8E-6C8C46066513}"/>
                  </a:ext>
                </a:extLst>
              </p:cNvPr>
              <p:cNvSpPr/>
              <p:nvPr/>
            </p:nvSpPr>
            <p:spPr>
              <a:xfrm rot="16200000">
                <a:off x="8224039" y="3899294"/>
                <a:ext cx="2035717" cy="369332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1" name="Rectangle: Rounded Corners 90">
                <a:extLst>
                  <a:ext uri="{FF2B5EF4-FFF2-40B4-BE49-F238E27FC236}">
                    <a16:creationId xmlns:a16="http://schemas.microsoft.com/office/drawing/2014/main" id="{5426243C-FFE1-40C2-9308-59DF186F0377}"/>
                  </a:ext>
                </a:extLst>
              </p:cNvPr>
              <p:cNvSpPr/>
              <p:nvPr/>
            </p:nvSpPr>
            <p:spPr>
              <a:xfrm rot="16200000">
                <a:off x="9019698" y="4014921"/>
                <a:ext cx="443023" cy="369332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92" name="Rectangle: Rounded Corners 91">
                <a:extLst>
                  <a:ext uri="{FF2B5EF4-FFF2-40B4-BE49-F238E27FC236}">
                    <a16:creationId xmlns:a16="http://schemas.microsoft.com/office/drawing/2014/main" id="{D5EC8685-38D7-4CFE-B780-BFC7BEFE0299}"/>
                  </a:ext>
                </a:extLst>
              </p:cNvPr>
              <p:cNvSpPr/>
              <p:nvPr/>
            </p:nvSpPr>
            <p:spPr>
              <a:xfrm rot="16200000">
                <a:off x="9085683" y="3041279"/>
                <a:ext cx="315496" cy="369332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8156F9E9-7737-48C9-98FC-03DF970D9727}"/>
                </a:ext>
              </a:extLst>
            </p:cNvPr>
            <p:cNvSpPr/>
            <p:nvPr/>
          </p:nvSpPr>
          <p:spPr>
            <a:xfrm>
              <a:off x="9749899" y="3013817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13A6EA1-CEB4-4F1A-9B3A-B735333D0809}"/>
                </a:ext>
              </a:extLst>
            </p:cNvPr>
            <p:cNvCxnSpPr>
              <a:endCxn id="80" idx="2"/>
            </p:cNvCxnSpPr>
            <p:nvPr/>
          </p:nvCxnSpPr>
          <p:spPr>
            <a:xfrm flipV="1">
              <a:off x="9427852" y="3232711"/>
              <a:ext cx="322047" cy="61146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A890803B-07EB-40BD-9F81-A5AD1D5D23FE}"/>
                </a:ext>
              </a:extLst>
            </p:cNvPr>
            <p:cNvSpPr/>
            <p:nvPr/>
          </p:nvSpPr>
          <p:spPr>
            <a:xfrm>
              <a:off x="9749899" y="3549759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577DF6EC-D94D-48F6-8713-A0C638A30F3B}"/>
                </a:ext>
              </a:extLst>
            </p:cNvPr>
            <p:cNvSpPr/>
            <p:nvPr/>
          </p:nvSpPr>
          <p:spPr>
            <a:xfrm>
              <a:off x="9749899" y="4080505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C4C50F66-21FD-4A9E-9E06-57F284C74B78}"/>
                </a:ext>
              </a:extLst>
            </p:cNvPr>
            <p:cNvSpPr/>
            <p:nvPr/>
          </p:nvSpPr>
          <p:spPr>
            <a:xfrm>
              <a:off x="9749899" y="4611251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EEBF41B1-A6FF-4483-9507-9689A9E1E37B}"/>
                </a:ext>
              </a:extLst>
            </p:cNvPr>
            <p:cNvCxnSpPr>
              <a:endCxn id="82" idx="2"/>
            </p:cNvCxnSpPr>
            <p:nvPr/>
          </p:nvCxnSpPr>
          <p:spPr>
            <a:xfrm>
              <a:off x="9426564" y="3709142"/>
              <a:ext cx="323335" cy="59511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F22FB60D-F97C-43FC-A4AF-A3D952417442}"/>
                </a:ext>
              </a:extLst>
            </p:cNvPr>
            <p:cNvCxnSpPr>
              <a:endCxn id="83" idx="2"/>
            </p:cNvCxnSpPr>
            <p:nvPr/>
          </p:nvCxnSpPr>
          <p:spPr>
            <a:xfrm flipV="1">
              <a:off x="9437722" y="4299399"/>
              <a:ext cx="312177" cy="64813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F45F38B-AADC-4C13-B069-F6462B710CA2}"/>
                </a:ext>
              </a:extLst>
            </p:cNvPr>
            <p:cNvCxnSpPr>
              <a:endCxn id="84" idx="2"/>
            </p:cNvCxnSpPr>
            <p:nvPr/>
          </p:nvCxnSpPr>
          <p:spPr>
            <a:xfrm>
              <a:off x="9426564" y="4795917"/>
              <a:ext cx="323335" cy="34228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499C9DDD-82E8-427A-A028-0128CADB18AC}"/>
                </a:ext>
              </a:extLst>
            </p:cNvPr>
            <p:cNvSpPr/>
            <p:nvPr/>
          </p:nvSpPr>
          <p:spPr>
            <a:xfrm rot="16200000">
              <a:off x="9019098" y="3564679"/>
              <a:ext cx="443023" cy="369332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F3418F2F-39D7-4337-98D6-0A019166A136}"/>
                </a:ext>
              </a:extLst>
            </p:cNvPr>
            <p:cNvSpPr/>
            <p:nvPr/>
          </p:nvSpPr>
          <p:spPr>
            <a:xfrm rot="16200000">
              <a:off x="9017449" y="4448425"/>
              <a:ext cx="443023" cy="369332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D0CB4E8-7291-4D7F-9F38-D0D55717762D}"/>
              </a:ext>
            </a:extLst>
          </p:cNvPr>
          <p:cNvGrpSpPr/>
          <p:nvPr/>
        </p:nvGrpSpPr>
        <p:grpSpPr>
          <a:xfrm rot="16200000">
            <a:off x="5845003" y="2198460"/>
            <a:ext cx="406305" cy="691140"/>
            <a:chOff x="9054295" y="3013817"/>
            <a:chExt cx="1150423" cy="2088311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0C39DADF-EBBB-40ED-816F-FA0805AD0A5F}"/>
                </a:ext>
              </a:extLst>
            </p:cNvPr>
            <p:cNvGrpSpPr/>
            <p:nvPr/>
          </p:nvGrpSpPr>
          <p:grpSpPr>
            <a:xfrm>
              <a:off x="9055255" y="3066411"/>
              <a:ext cx="371553" cy="2035717"/>
              <a:chOff x="9056544" y="3066101"/>
              <a:chExt cx="371553" cy="2035717"/>
            </a:xfrm>
          </p:grpSpPr>
          <p:sp>
            <p:nvSpPr>
              <p:cNvPr id="105" name="Rectangle: Rounded Corners 104">
                <a:extLst>
                  <a:ext uri="{FF2B5EF4-FFF2-40B4-BE49-F238E27FC236}">
                    <a16:creationId xmlns:a16="http://schemas.microsoft.com/office/drawing/2014/main" id="{25A31A88-71D8-4B60-94F7-B9F69FEE0425}"/>
                  </a:ext>
                </a:extLst>
              </p:cNvPr>
              <p:cNvSpPr/>
              <p:nvPr/>
            </p:nvSpPr>
            <p:spPr>
              <a:xfrm rot="16200000">
                <a:off x="8224039" y="3899294"/>
                <a:ext cx="2035717" cy="369332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6" name="Rectangle: Rounded Corners 105">
                <a:extLst>
                  <a:ext uri="{FF2B5EF4-FFF2-40B4-BE49-F238E27FC236}">
                    <a16:creationId xmlns:a16="http://schemas.microsoft.com/office/drawing/2014/main" id="{8681FCED-C0B9-4273-8E82-D603C1BD00A8}"/>
                  </a:ext>
                </a:extLst>
              </p:cNvPr>
              <p:cNvSpPr/>
              <p:nvPr/>
            </p:nvSpPr>
            <p:spPr>
              <a:xfrm rot="16200000">
                <a:off x="9019698" y="4014921"/>
                <a:ext cx="443023" cy="369332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07" name="Rectangle: Rounded Corners 106">
                <a:extLst>
                  <a:ext uri="{FF2B5EF4-FFF2-40B4-BE49-F238E27FC236}">
                    <a16:creationId xmlns:a16="http://schemas.microsoft.com/office/drawing/2014/main" id="{C6D812A6-C091-496A-A1EA-5CF50394C1E3}"/>
                  </a:ext>
                </a:extLst>
              </p:cNvPr>
              <p:cNvSpPr/>
              <p:nvPr/>
            </p:nvSpPr>
            <p:spPr>
              <a:xfrm rot="16200000">
                <a:off x="9085683" y="3041279"/>
                <a:ext cx="315496" cy="369332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30A64071-0D65-497B-88CA-D9148FCBE51C}"/>
                </a:ext>
              </a:extLst>
            </p:cNvPr>
            <p:cNvSpPr/>
            <p:nvPr/>
          </p:nvSpPr>
          <p:spPr>
            <a:xfrm>
              <a:off x="9749899" y="3013817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46A85C1-8219-4102-BD5C-FA8F80A417E5}"/>
                </a:ext>
              </a:extLst>
            </p:cNvPr>
            <p:cNvCxnSpPr>
              <a:endCxn id="95" idx="2"/>
            </p:cNvCxnSpPr>
            <p:nvPr/>
          </p:nvCxnSpPr>
          <p:spPr>
            <a:xfrm flipV="1">
              <a:off x="9427852" y="3232711"/>
              <a:ext cx="322047" cy="61146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1E6769C-9327-492B-AB02-6189D7F04889}"/>
                </a:ext>
              </a:extLst>
            </p:cNvPr>
            <p:cNvSpPr/>
            <p:nvPr/>
          </p:nvSpPr>
          <p:spPr>
            <a:xfrm>
              <a:off x="9749899" y="3549759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5B0988F-31CE-48AF-B564-82CFF0F02A33}"/>
                </a:ext>
              </a:extLst>
            </p:cNvPr>
            <p:cNvSpPr/>
            <p:nvPr/>
          </p:nvSpPr>
          <p:spPr>
            <a:xfrm>
              <a:off x="9749899" y="4080505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9984B5EF-EB56-42C2-BA1C-940568E19A74}"/>
                </a:ext>
              </a:extLst>
            </p:cNvPr>
            <p:cNvSpPr/>
            <p:nvPr/>
          </p:nvSpPr>
          <p:spPr>
            <a:xfrm>
              <a:off x="9749899" y="4611251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C4CA34E-D78A-4993-8081-4939741D6666}"/>
                </a:ext>
              </a:extLst>
            </p:cNvPr>
            <p:cNvCxnSpPr>
              <a:endCxn id="97" idx="2"/>
            </p:cNvCxnSpPr>
            <p:nvPr/>
          </p:nvCxnSpPr>
          <p:spPr>
            <a:xfrm>
              <a:off x="9426564" y="3709142"/>
              <a:ext cx="323335" cy="59511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D438B75-7293-4CC8-9B71-33E397BFD771}"/>
                </a:ext>
              </a:extLst>
            </p:cNvPr>
            <p:cNvCxnSpPr>
              <a:endCxn id="98" idx="2"/>
            </p:cNvCxnSpPr>
            <p:nvPr/>
          </p:nvCxnSpPr>
          <p:spPr>
            <a:xfrm flipV="1">
              <a:off x="9437722" y="4299399"/>
              <a:ext cx="312177" cy="64813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A4820FD5-4012-4093-A227-F4759CE6B01B}"/>
                </a:ext>
              </a:extLst>
            </p:cNvPr>
            <p:cNvCxnSpPr>
              <a:endCxn id="99" idx="2"/>
            </p:cNvCxnSpPr>
            <p:nvPr/>
          </p:nvCxnSpPr>
          <p:spPr>
            <a:xfrm>
              <a:off x="9426564" y="4795917"/>
              <a:ext cx="323335" cy="34228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EBE52B96-08F1-4218-834A-20B53361DFBE}"/>
                </a:ext>
              </a:extLst>
            </p:cNvPr>
            <p:cNvSpPr/>
            <p:nvPr/>
          </p:nvSpPr>
          <p:spPr>
            <a:xfrm rot="16200000">
              <a:off x="9019098" y="3564679"/>
              <a:ext cx="443023" cy="369332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0BE14594-ABB5-4CE6-BDAC-4BDF9AD713ED}"/>
                </a:ext>
              </a:extLst>
            </p:cNvPr>
            <p:cNvSpPr/>
            <p:nvPr/>
          </p:nvSpPr>
          <p:spPr>
            <a:xfrm rot="16200000">
              <a:off x="9017449" y="4448425"/>
              <a:ext cx="443023" cy="369332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042FB55-84F6-4EB8-992B-A7B3C0E3747F}"/>
              </a:ext>
            </a:extLst>
          </p:cNvPr>
          <p:cNvGrpSpPr/>
          <p:nvPr/>
        </p:nvGrpSpPr>
        <p:grpSpPr>
          <a:xfrm rot="16200000">
            <a:off x="3930963" y="2202434"/>
            <a:ext cx="406305" cy="691140"/>
            <a:chOff x="9054295" y="3013817"/>
            <a:chExt cx="1150423" cy="2088311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1B7F1987-757F-4911-AB3C-F6819A01957B}"/>
                </a:ext>
              </a:extLst>
            </p:cNvPr>
            <p:cNvGrpSpPr/>
            <p:nvPr/>
          </p:nvGrpSpPr>
          <p:grpSpPr>
            <a:xfrm>
              <a:off x="9055255" y="3066411"/>
              <a:ext cx="371553" cy="2035717"/>
              <a:chOff x="9056544" y="3066101"/>
              <a:chExt cx="371553" cy="2035717"/>
            </a:xfrm>
          </p:grpSpPr>
          <p:sp>
            <p:nvSpPr>
              <p:cNvPr id="120" name="Rectangle: Rounded Corners 119">
                <a:extLst>
                  <a:ext uri="{FF2B5EF4-FFF2-40B4-BE49-F238E27FC236}">
                    <a16:creationId xmlns:a16="http://schemas.microsoft.com/office/drawing/2014/main" id="{BE47ED27-D655-4864-B34C-A291E9B043FC}"/>
                  </a:ext>
                </a:extLst>
              </p:cNvPr>
              <p:cNvSpPr/>
              <p:nvPr/>
            </p:nvSpPr>
            <p:spPr>
              <a:xfrm rot="16200000">
                <a:off x="8224039" y="3899294"/>
                <a:ext cx="2035717" cy="369332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1" name="Rectangle: Rounded Corners 120">
                <a:extLst>
                  <a:ext uri="{FF2B5EF4-FFF2-40B4-BE49-F238E27FC236}">
                    <a16:creationId xmlns:a16="http://schemas.microsoft.com/office/drawing/2014/main" id="{62586802-CE64-4D69-B25C-534B53755310}"/>
                  </a:ext>
                </a:extLst>
              </p:cNvPr>
              <p:cNvSpPr/>
              <p:nvPr/>
            </p:nvSpPr>
            <p:spPr>
              <a:xfrm rot="16200000">
                <a:off x="9019698" y="4014921"/>
                <a:ext cx="443023" cy="369332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22" name="Rectangle: Rounded Corners 121">
                <a:extLst>
                  <a:ext uri="{FF2B5EF4-FFF2-40B4-BE49-F238E27FC236}">
                    <a16:creationId xmlns:a16="http://schemas.microsoft.com/office/drawing/2014/main" id="{8EFADA6D-374A-433A-8CCE-77F311666719}"/>
                  </a:ext>
                </a:extLst>
              </p:cNvPr>
              <p:cNvSpPr/>
              <p:nvPr/>
            </p:nvSpPr>
            <p:spPr>
              <a:xfrm rot="16200000">
                <a:off x="9085683" y="3041279"/>
                <a:ext cx="315496" cy="369332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A8FD50AC-0802-4980-BAC9-1DD52013EF5F}"/>
                </a:ext>
              </a:extLst>
            </p:cNvPr>
            <p:cNvSpPr/>
            <p:nvPr/>
          </p:nvSpPr>
          <p:spPr>
            <a:xfrm>
              <a:off x="9749899" y="3013817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0B0E95BF-E4F3-401C-9E61-BAFD6DDA0145}"/>
                </a:ext>
              </a:extLst>
            </p:cNvPr>
            <p:cNvCxnSpPr>
              <a:endCxn id="110" idx="2"/>
            </p:cNvCxnSpPr>
            <p:nvPr/>
          </p:nvCxnSpPr>
          <p:spPr>
            <a:xfrm flipV="1">
              <a:off x="9427852" y="3232711"/>
              <a:ext cx="322047" cy="61146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83717018-085F-4018-8B5D-A2E7E57AB25C}"/>
                </a:ext>
              </a:extLst>
            </p:cNvPr>
            <p:cNvSpPr/>
            <p:nvPr/>
          </p:nvSpPr>
          <p:spPr>
            <a:xfrm>
              <a:off x="9749899" y="3549759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5E55447A-B4E8-40FF-B91B-C4C560FC8982}"/>
                </a:ext>
              </a:extLst>
            </p:cNvPr>
            <p:cNvSpPr/>
            <p:nvPr/>
          </p:nvSpPr>
          <p:spPr>
            <a:xfrm>
              <a:off x="9749899" y="4080505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1C31BF82-31DE-48FF-BFBE-99FC7C7C3E54}"/>
                </a:ext>
              </a:extLst>
            </p:cNvPr>
            <p:cNvSpPr/>
            <p:nvPr/>
          </p:nvSpPr>
          <p:spPr>
            <a:xfrm>
              <a:off x="9749899" y="4611251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3011B90E-701D-4C77-8732-B0DF5511A5C4}"/>
                </a:ext>
              </a:extLst>
            </p:cNvPr>
            <p:cNvCxnSpPr>
              <a:endCxn id="112" idx="2"/>
            </p:cNvCxnSpPr>
            <p:nvPr/>
          </p:nvCxnSpPr>
          <p:spPr>
            <a:xfrm>
              <a:off x="9426564" y="3709142"/>
              <a:ext cx="323335" cy="59511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EB28A7A-CE96-4A97-B8B1-4408C1F645C5}"/>
                </a:ext>
              </a:extLst>
            </p:cNvPr>
            <p:cNvCxnSpPr>
              <a:endCxn id="113" idx="2"/>
            </p:cNvCxnSpPr>
            <p:nvPr/>
          </p:nvCxnSpPr>
          <p:spPr>
            <a:xfrm flipV="1">
              <a:off x="9437722" y="4299399"/>
              <a:ext cx="312177" cy="64813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BD465A4B-ABBF-4096-B5C6-E73B728CE492}"/>
                </a:ext>
              </a:extLst>
            </p:cNvPr>
            <p:cNvCxnSpPr>
              <a:endCxn id="114" idx="2"/>
            </p:cNvCxnSpPr>
            <p:nvPr/>
          </p:nvCxnSpPr>
          <p:spPr>
            <a:xfrm>
              <a:off x="9426564" y="4795917"/>
              <a:ext cx="323335" cy="34228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4ABB42C1-CCDD-4705-841E-C2CDDF2171DA}"/>
                </a:ext>
              </a:extLst>
            </p:cNvPr>
            <p:cNvSpPr/>
            <p:nvPr/>
          </p:nvSpPr>
          <p:spPr>
            <a:xfrm rot="16200000">
              <a:off x="9019098" y="3564679"/>
              <a:ext cx="443023" cy="369332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114A8CC2-BF51-46D5-9A4C-180C3DB6D249}"/>
                </a:ext>
              </a:extLst>
            </p:cNvPr>
            <p:cNvSpPr/>
            <p:nvPr/>
          </p:nvSpPr>
          <p:spPr>
            <a:xfrm rot="16200000">
              <a:off x="9017449" y="4448425"/>
              <a:ext cx="443023" cy="369332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5B604C9B-2EAB-4E9C-9697-6C041D8F419C}"/>
              </a:ext>
            </a:extLst>
          </p:cNvPr>
          <p:cNvGrpSpPr/>
          <p:nvPr/>
        </p:nvGrpSpPr>
        <p:grpSpPr>
          <a:xfrm rot="5400000" flipH="1">
            <a:off x="4636543" y="2203267"/>
            <a:ext cx="406305" cy="691140"/>
            <a:chOff x="9054295" y="3013817"/>
            <a:chExt cx="1150423" cy="2088311"/>
          </a:xfrm>
        </p:grpSpPr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CAECE77-CFA7-413C-9FB0-33D5A6468912}"/>
                </a:ext>
              </a:extLst>
            </p:cNvPr>
            <p:cNvGrpSpPr/>
            <p:nvPr/>
          </p:nvGrpSpPr>
          <p:grpSpPr>
            <a:xfrm>
              <a:off x="9055255" y="3066411"/>
              <a:ext cx="371553" cy="2035717"/>
              <a:chOff x="9056544" y="3066101"/>
              <a:chExt cx="371553" cy="2035717"/>
            </a:xfrm>
          </p:grpSpPr>
          <p:sp>
            <p:nvSpPr>
              <p:cNvPr id="137" name="Rectangle: Rounded Corners 136">
                <a:extLst>
                  <a:ext uri="{FF2B5EF4-FFF2-40B4-BE49-F238E27FC236}">
                    <a16:creationId xmlns:a16="http://schemas.microsoft.com/office/drawing/2014/main" id="{25EBFF29-CF39-4215-BE31-D6139190ECC1}"/>
                  </a:ext>
                </a:extLst>
              </p:cNvPr>
              <p:cNvSpPr/>
              <p:nvPr/>
            </p:nvSpPr>
            <p:spPr>
              <a:xfrm rot="16200000">
                <a:off x="8224039" y="3899294"/>
                <a:ext cx="2035717" cy="369332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8" name="Rectangle: Rounded Corners 137">
                <a:extLst>
                  <a:ext uri="{FF2B5EF4-FFF2-40B4-BE49-F238E27FC236}">
                    <a16:creationId xmlns:a16="http://schemas.microsoft.com/office/drawing/2014/main" id="{638257BA-18DD-4109-BA83-C71CFCFABEFD}"/>
                  </a:ext>
                </a:extLst>
              </p:cNvPr>
              <p:cNvSpPr/>
              <p:nvPr/>
            </p:nvSpPr>
            <p:spPr>
              <a:xfrm rot="16200000">
                <a:off x="9019698" y="4014921"/>
                <a:ext cx="443023" cy="369332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39" name="Rectangle: Rounded Corners 138">
                <a:extLst>
                  <a:ext uri="{FF2B5EF4-FFF2-40B4-BE49-F238E27FC236}">
                    <a16:creationId xmlns:a16="http://schemas.microsoft.com/office/drawing/2014/main" id="{95E98EC0-6C1A-4841-93BA-95496007E7CB}"/>
                  </a:ext>
                </a:extLst>
              </p:cNvPr>
              <p:cNvSpPr/>
              <p:nvPr/>
            </p:nvSpPr>
            <p:spPr>
              <a:xfrm rot="16200000">
                <a:off x="9085683" y="3041279"/>
                <a:ext cx="315496" cy="369332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BA4111DB-A00B-459D-B882-1F559EDC5926}"/>
                </a:ext>
              </a:extLst>
            </p:cNvPr>
            <p:cNvSpPr/>
            <p:nvPr/>
          </p:nvSpPr>
          <p:spPr>
            <a:xfrm>
              <a:off x="9749899" y="3013817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8B2A83F-80A2-4FE6-94BE-E3E3045973BE}"/>
                </a:ext>
              </a:extLst>
            </p:cNvPr>
            <p:cNvCxnSpPr>
              <a:endCxn id="125" idx="2"/>
            </p:cNvCxnSpPr>
            <p:nvPr/>
          </p:nvCxnSpPr>
          <p:spPr>
            <a:xfrm flipV="1">
              <a:off x="9427852" y="3232711"/>
              <a:ext cx="322047" cy="61146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824AC987-84BA-42A5-B651-7AE95F6C2C34}"/>
                </a:ext>
              </a:extLst>
            </p:cNvPr>
            <p:cNvSpPr/>
            <p:nvPr/>
          </p:nvSpPr>
          <p:spPr>
            <a:xfrm>
              <a:off x="9749899" y="3549759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9EEBF655-497E-4A6B-A342-E6520AAAD534}"/>
                </a:ext>
              </a:extLst>
            </p:cNvPr>
            <p:cNvSpPr/>
            <p:nvPr/>
          </p:nvSpPr>
          <p:spPr>
            <a:xfrm>
              <a:off x="9749899" y="4080505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2BC77BF-CCE2-4C91-930D-AF10CD826C25}"/>
                </a:ext>
              </a:extLst>
            </p:cNvPr>
            <p:cNvSpPr/>
            <p:nvPr/>
          </p:nvSpPr>
          <p:spPr>
            <a:xfrm>
              <a:off x="9749899" y="4611251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CC5B05C4-9088-4FB3-B81A-7A91E79A3BE7}"/>
                </a:ext>
              </a:extLst>
            </p:cNvPr>
            <p:cNvCxnSpPr>
              <a:endCxn id="127" idx="2"/>
            </p:cNvCxnSpPr>
            <p:nvPr/>
          </p:nvCxnSpPr>
          <p:spPr>
            <a:xfrm>
              <a:off x="9426564" y="3709142"/>
              <a:ext cx="323335" cy="59511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C9907360-FB94-443D-98B3-3DC9A16E57AB}"/>
                </a:ext>
              </a:extLst>
            </p:cNvPr>
            <p:cNvCxnSpPr>
              <a:endCxn id="128" idx="2"/>
            </p:cNvCxnSpPr>
            <p:nvPr/>
          </p:nvCxnSpPr>
          <p:spPr>
            <a:xfrm flipV="1">
              <a:off x="9437722" y="4299399"/>
              <a:ext cx="312177" cy="64813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1CEA82B7-D97D-4A9D-8360-14B40BFFB2ED}"/>
                </a:ext>
              </a:extLst>
            </p:cNvPr>
            <p:cNvCxnSpPr>
              <a:endCxn id="129" idx="2"/>
            </p:cNvCxnSpPr>
            <p:nvPr/>
          </p:nvCxnSpPr>
          <p:spPr>
            <a:xfrm>
              <a:off x="9426564" y="4795917"/>
              <a:ext cx="323335" cy="34228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913AE5C1-14DB-4B90-B405-1EAC6E781489}"/>
                </a:ext>
              </a:extLst>
            </p:cNvPr>
            <p:cNvSpPr/>
            <p:nvPr/>
          </p:nvSpPr>
          <p:spPr>
            <a:xfrm rot="16200000">
              <a:off x="9019098" y="3564679"/>
              <a:ext cx="443023" cy="369332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945E7122-1726-48F0-9593-091405BC2E1B}"/>
                </a:ext>
              </a:extLst>
            </p:cNvPr>
            <p:cNvSpPr/>
            <p:nvPr/>
          </p:nvSpPr>
          <p:spPr>
            <a:xfrm rot="16200000">
              <a:off x="9017449" y="4448425"/>
              <a:ext cx="443023" cy="369332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9AA7AC86-A7B7-408B-BC6C-21F502A4E152}"/>
              </a:ext>
            </a:extLst>
          </p:cNvPr>
          <p:cNvGrpSpPr/>
          <p:nvPr/>
        </p:nvGrpSpPr>
        <p:grpSpPr>
          <a:xfrm rot="5400000" flipH="1">
            <a:off x="7878154" y="2195627"/>
            <a:ext cx="406305" cy="691140"/>
            <a:chOff x="9054295" y="3013817"/>
            <a:chExt cx="1150423" cy="2088311"/>
          </a:xfrm>
        </p:grpSpPr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AAF75FB9-8C95-406B-81C9-2A4204707257}"/>
                </a:ext>
              </a:extLst>
            </p:cNvPr>
            <p:cNvGrpSpPr/>
            <p:nvPr/>
          </p:nvGrpSpPr>
          <p:grpSpPr>
            <a:xfrm>
              <a:off x="9055255" y="3066411"/>
              <a:ext cx="371553" cy="2035717"/>
              <a:chOff x="9056544" y="3066101"/>
              <a:chExt cx="371553" cy="2035717"/>
            </a:xfrm>
          </p:grpSpPr>
          <p:sp>
            <p:nvSpPr>
              <p:cNvPr id="192" name="Rectangle: Rounded Corners 191">
                <a:extLst>
                  <a:ext uri="{FF2B5EF4-FFF2-40B4-BE49-F238E27FC236}">
                    <a16:creationId xmlns:a16="http://schemas.microsoft.com/office/drawing/2014/main" id="{59D5C513-37BD-45A0-AB41-A794DF460F04}"/>
                  </a:ext>
                </a:extLst>
              </p:cNvPr>
              <p:cNvSpPr/>
              <p:nvPr/>
            </p:nvSpPr>
            <p:spPr>
              <a:xfrm rot="16200000">
                <a:off x="8224039" y="3899294"/>
                <a:ext cx="2035717" cy="369332"/>
              </a:xfrm>
              <a:prstGeom prst="roundRect">
                <a:avLst/>
              </a:prstGeom>
              <a:solidFill>
                <a:schemeClr val="accent1">
                  <a:lumMod val="5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8" name="Rectangle: Rounded Corners 197">
                <a:extLst>
                  <a:ext uri="{FF2B5EF4-FFF2-40B4-BE49-F238E27FC236}">
                    <a16:creationId xmlns:a16="http://schemas.microsoft.com/office/drawing/2014/main" id="{B4979C5C-346C-4D2C-8B8E-79533A1402F8}"/>
                  </a:ext>
                </a:extLst>
              </p:cNvPr>
              <p:cNvSpPr/>
              <p:nvPr/>
            </p:nvSpPr>
            <p:spPr>
              <a:xfrm rot="16200000">
                <a:off x="9019698" y="4014921"/>
                <a:ext cx="443023" cy="369332"/>
              </a:xfrm>
              <a:prstGeom prst="round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9" name="Rectangle: Rounded Corners 198">
                <a:extLst>
                  <a:ext uri="{FF2B5EF4-FFF2-40B4-BE49-F238E27FC236}">
                    <a16:creationId xmlns:a16="http://schemas.microsoft.com/office/drawing/2014/main" id="{6703B6AD-22C5-4C14-88E4-DAF415A7AA09}"/>
                  </a:ext>
                </a:extLst>
              </p:cNvPr>
              <p:cNvSpPr/>
              <p:nvPr/>
            </p:nvSpPr>
            <p:spPr>
              <a:xfrm rot="16200000">
                <a:off x="9085683" y="3041279"/>
                <a:ext cx="315496" cy="369332"/>
              </a:xfrm>
              <a:prstGeom prst="round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D5D809FA-C2FB-44B8-A741-26CEB9793703}"/>
                </a:ext>
              </a:extLst>
            </p:cNvPr>
            <p:cNvSpPr/>
            <p:nvPr/>
          </p:nvSpPr>
          <p:spPr>
            <a:xfrm>
              <a:off x="9749899" y="3013817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5ED5CDFA-5182-4237-B80F-08442D974BA6}"/>
                </a:ext>
              </a:extLst>
            </p:cNvPr>
            <p:cNvCxnSpPr>
              <a:endCxn id="146" idx="2"/>
            </p:cNvCxnSpPr>
            <p:nvPr/>
          </p:nvCxnSpPr>
          <p:spPr>
            <a:xfrm flipV="1">
              <a:off x="9427852" y="3232711"/>
              <a:ext cx="322047" cy="61146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0B73998F-6459-4005-B3F1-162729B7E68C}"/>
                </a:ext>
              </a:extLst>
            </p:cNvPr>
            <p:cNvSpPr/>
            <p:nvPr/>
          </p:nvSpPr>
          <p:spPr>
            <a:xfrm>
              <a:off x="9749899" y="3549759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ACF80D5C-A440-4F48-86CC-EE873FA5858E}"/>
                </a:ext>
              </a:extLst>
            </p:cNvPr>
            <p:cNvSpPr/>
            <p:nvPr/>
          </p:nvSpPr>
          <p:spPr>
            <a:xfrm>
              <a:off x="9749899" y="4080505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F3597DE9-DDAD-436B-B30F-A65012816436}"/>
                </a:ext>
              </a:extLst>
            </p:cNvPr>
            <p:cNvSpPr/>
            <p:nvPr/>
          </p:nvSpPr>
          <p:spPr>
            <a:xfrm>
              <a:off x="9749899" y="4611251"/>
              <a:ext cx="454819" cy="437788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F6F30D9-EB3F-4170-A931-DD6832608012}"/>
                </a:ext>
              </a:extLst>
            </p:cNvPr>
            <p:cNvCxnSpPr>
              <a:endCxn id="154" idx="2"/>
            </p:cNvCxnSpPr>
            <p:nvPr/>
          </p:nvCxnSpPr>
          <p:spPr>
            <a:xfrm>
              <a:off x="9426564" y="3709142"/>
              <a:ext cx="323335" cy="59511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478DB66-9A42-4564-B449-E18DEAB91533}"/>
                </a:ext>
              </a:extLst>
            </p:cNvPr>
            <p:cNvCxnSpPr>
              <a:endCxn id="162" idx="2"/>
            </p:cNvCxnSpPr>
            <p:nvPr/>
          </p:nvCxnSpPr>
          <p:spPr>
            <a:xfrm flipV="1">
              <a:off x="9437722" y="4299399"/>
              <a:ext cx="312177" cy="64813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14219263-3303-42A4-95CB-4F9AD8813C4B}"/>
                </a:ext>
              </a:extLst>
            </p:cNvPr>
            <p:cNvCxnSpPr>
              <a:endCxn id="165" idx="2"/>
            </p:cNvCxnSpPr>
            <p:nvPr/>
          </p:nvCxnSpPr>
          <p:spPr>
            <a:xfrm>
              <a:off x="9426564" y="4795917"/>
              <a:ext cx="323335" cy="34228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84" name="Rectangle: Rounded Corners 183">
              <a:extLst>
                <a:ext uri="{FF2B5EF4-FFF2-40B4-BE49-F238E27FC236}">
                  <a16:creationId xmlns:a16="http://schemas.microsoft.com/office/drawing/2014/main" id="{51D7ED77-E76F-4A16-B405-8FC1E1DCFE4A}"/>
                </a:ext>
              </a:extLst>
            </p:cNvPr>
            <p:cNvSpPr/>
            <p:nvPr/>
          </p:nvSpPr>
          <p:spPr>
            <a:xfrm rot="16200000">
              <a:off x="9019098" y="3564679"/>
              <a:ext cx="443023" cy="369332"/>
            </a:xfrm>
            <a:prstGeom prst="round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Rectangle: Rounded Corners 190">
              <a:extLst>
                <a:ext uri="{FF2B5EF4-FFF2-40B4-BE49-F238E27FC236}">
                  <a16:creationId xmlns:a16="http://schemas.microsoft.com/office/drawing/2014/main" id="{15CACFB0-36DB-42BA-9DD2-ED03484FF162}"/>
                </a:ext>
              </a:extLst>
            </p:cNvPr>
            <p:cNvSpPr/>
            <p:nvPr/>
          </p:nvSpPr>
          <p:spPr>
            <a:xfrm rot="16200000">
              <a:off x="9017449" y="4448425"/>
              <a:ext cx="443023" cy="369332"/>
            </a:xfrm>
            <a:prstGeom prst="round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048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1" grpId="0" animBg="1"/>
      <p:bldP spid="11" grpId="0" animBg="1"/>
      <p:bldP spid="12" grpId="0" animBg="1"/>
      <p:bldP spid="13" grpId="0" animBg="1"/>
      <p:bldP spid="16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27414-5459-4A48-816D-5B5D0E36F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EAGER Project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718EF-25E0-40C7-86AC-7FEF72655E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Intent: Development of a tool to rapidly and cost-effectively sequence the exome of any organism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How?: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Optimization of molecular methods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Validation of EecSeq data quality vs other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Bioinformatic development</a:t>
            </a:r>
          </a:p>
        </p:txBody>
      </p:sp>
    </p:spTree>
    <p:extLst>
      <p:ext uri="{BB962C8B-B14F-4D97-AF65-F5344CB8AC3E}">
        <p14:creationId xmlns:p14="http://schemas.microsoft.com/office/powerpoint/2010/main" val="1674689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576050-AFE5-4077-98F0-F6C8B96FE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27" y="467846"/>
            <a:ext cx="10953946" cy="608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034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8542D-7957-4B7A-AF37-C6DFA1C38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Phase 1: Molecular Optimization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69AD1CE-0834-4AF1-B271-8DDCE2C405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1537812"/>
              </p:ext>
            </p:extLst>
          </p:nvPr>
        </p:nvGraphicFramePr>
        <p:xfrm>
          <a:off x="966598" y="1508232"/>
          <a:ext cx="10173982" cy="5278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90464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5D7A132F-E165-4082-B918-C17EAAD17FA2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62403B9-1E37-4D63-9FBB-11D0E206B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312640" cy="1325563"/>
          </a:xfrm>
        </p:spPr>
        <p:txBody>
          <a:bodyPr/>
          <a:lstStyle/>
          <a:p>
            <a:r>
              <a:rPr lang="en-US" dirty="0"/>
              <a:t>Workflow Phase 2</a:t>
            </a:r>
          </a:p>
        </p:txBody>
      </p:sp>
    </p:spTree>
    <p:extLst>
      <p:ext uri="{BB962C8B-B14F-4D97-AF65-F5344CB8AC3E}">
        <p14:creationId xmlns:p14="http://schemas.microsoft.com/office/powerpoint/2010/main" val="2669209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385849-5C6C-4921-AE4D-78E3283D1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037" y="0"/>
            <a:ext cx="11681926" cy="1511559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ea typeface="Cambria" panose="02040503050406030204" pitchFamily="18" charset="0"/>
              </a:rPr>
              <a:t>Problem</a:t>
            </a:r>
            <a:br>
              <a:rPr lang="en-US" sz="4000" b="1" dirty="0">
                <a:solidFill>
                  <a:schemeClr val="bg1"/>
                </a:solidFill>
              </a:rPr>
            </a:br>
            <a:endParaRPr lang="en-US" sz="40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D05427-E620-4374-95CE-F61E1E0024E5}"/>
              </a:ext>
            </a:extLst>
          </p:cNvPr>
          <p:cNvCxnSpPr/>
          <p:nvPr/>
        </p:nvCxnSpPr>
        <p:spPr>
          <a:xfrm>
            <a:off x="380365" y="936978"/>
            <a:ext cx="113904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88A55E5-722C-45B7-A7B9-B09C16AF1468}"/>
              </a:ext>
            </a:extLst>
          </p:cNvPr>
          <p:cNvSpPr txBox="1"/>
          <p:nvPr/>
        </p:nvSpPr>
        <p:spPr>
          <a:xfrm>
            <a:off x="1157681" y="1511559"/>
            <a:ext cx="93911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There are no de novo exome assembly methods for exome capture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C4E92-3567-45ED-9617-DC9B14C0510D}"/>
              </a:ext>
            </a:extLst>
          </p:cNvPr>
          <p:cNvSpPr txBox="1"/>
          <p:nvPr/>
        </p:nvSpPr>
        <p:spPr>
          <a:xfrm>
            <a:off x="1530436" y="4197472"/>
            <a:ext cx="86456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Let's test de novo transcriptome assembly programs</a:t>
            </a:r>
          </a:p>
        </p:txBody>
      </p:sp>
    </p:spTree>
    <p:extLst>
      <p:ext uri="{BB962C8B-B14F-4D97-AF65-F5344CB8AC3E}">
        <p14:creationId xmlns:p14="http://schemas.microsoft.com/office/powerpoint/2010/main" val="106229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45A3432-78F8-452E-B2A2-87523B23736E}"/>
              </a:ext>
            </a:extLst>
          </p:cNvPr>
          <p:cNvSpPr txBox="1"/>
          <p:nvPr/>
        </p:nvSpPr>
        <p:spPr>
          <a:xfrm>
            <a:off x="0" y="0"/>
            <a:ext cx="4503906" cy="7112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7385849-5C6C-4921-AE4D-78E3283D1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752" y="379379"/>
            <a:ext cx="4376155" cy="4385568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ea typeface="Cambria" panose="02040503050406030204" pitchFamily="18" charset="0"/>
              </a:rPr>
              <a:t>Exome Assembly Workflow</a:t>
            </a:r>
            <a:br>
              <a:rPr lang="en-US" sz="4000" b="1" dirty="0">
                <a:solidFill>
                  <a:schemeClr val="bg1"/>
                </a:solidFill>
                <a:ea typeface="Cambria" panose="02040503050406030204" pitchFamily="18" charset="0"/>
              </a:rPr>
            </a:br>
            <a:br>
              <a:rPr lang="en-US" sz="4000" b="1" dirty="0">
                <a:solidFill>
                  <a:schemeClr val="bg1"/>
                </a:solidFill>
                <a:ea typeface="Cambria" panose="02040503050406030204" pitchFamily="18" charset="0"/>
              </a:rPr>
            </a:br>
            <a:br>
              <a:rPr lang="en-US" sz="4000" b="1" dirty="0">
                <a:solidFill>
                  <a:schemeClr val="bg1"/>
                </a:solidFill>
                <a:ea typeface="Cambria" panose="02040503050406030204" pitchFamily="18" charset="0"/>
              </a:rPr>
            </a:br>
            <a:r>
              <a:rPr lang="en-US" sz="2800" b="1" dirty="0">
                <a:solidFill>
                  <a:schemeClr val="bg1"/>
                </a:solidFill>
                <a:ea typeface="Cambria" panose="02040503050406030204" pitchFamily="18" charset="0"/>
              </a:rPr>
              <a:t>Testing 5 de novo transcriptome assembly programs to generate exome assemblies</a:t>
            </a:r>
            <a:br>
              <a:rPr lang="en-US" sz="2800" b="1" dirty="0">
                <a:solidFill>
                  <a:schemeClr val="bg1"/>
                </a:solidFill>
              </a:rPr>
            </a:b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0" name="AutoShape 6">
            <a:extLst>
              <a:ext uri="{FF2B5EF4-FFF2-40B4-BE49-F238E27FC236}">
                <a16:creationId xmlns:a16="http://schemas.microsoft.com/office/drawing/2014/main" id="{A0D3C161-DA74-45F9-B1B2-D700E99AA1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987490"/>
            <a:ext cx="2593910" cy="259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8B3301C-79AC-4196-8984-EE09A27D22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086" y="0"/>
            <a:ext cx="5556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49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E57D9-455E-4C50-8983-1D6BBD90C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1894C-A300-4D6A-9B85-B4B7FC327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Who are we?</a:t>
            </a:r>
          </a:p>
          <a:p>
            <a:r>
              <a:rPr lang="en-US" dirty="0">
                <a:solidFill>
                  <a:schemeClr val="bg1"/>
                </a:solidFill>
              </a:rPr>
              <a:t>Establish Norms</a:t>
            </a:r>
          </a:p>
          <a:p>
            <a:r>
              <a:rPr lang="en-US" dirty="0">
                <a:solidFill>
                  <a:schemeClr val="bg1"/>
                </a:solidFill>
              </a:rPr>
              <a:t>This I believe</a:t>
            </a:r>
          </a:p>
          <a:p>
            <a:r>
              <a:rPr lang="en-US" dirty="0">
                <a:solidFill>
                  <a:schemeClr val="bg1"/>
                </a:solidFill>
              </a:rPr>
              <a:t>Involvement</a:t>
            </a:r>
          </a:p>
          <a:p>
            <a:r>
              <a:rPr lang="en-US" dirty="0">
                <a:solidFill>
                  <a:schemeClr val="bg1"/>
                </a:solidFill>
              </a:rPr>
              <a:t>Research Outline</a:t>
            </a:r>
          </a:p>
          <a:p>
            <a:r>
              <a:rPr lang="en-US" dirty="0">
                <a:solidFill>
                  <a:schemeClr val="bg1"/>
                </a:solidFill>
              </a:rPr>
              <a:t>Closing</a:t>
            </a:r>
          </a:p>
        </p:txBody>
      </p:sp>
    </p:spTree>
    <p:extLst>
      <p:ext uri="{BB962C8B-B14F-4D97-AF65-F5344CB8AC3E}">
        <p14:creationId xmlns:p14="http://schemas.microsoft.com/office/powerpoint/2010/main" val="1464571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2C698-ECC4-47E1-AD38-610BC1751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8256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</a:t>
            </a: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BUSCO Eukaryota (n =303)</a:t>
            </a:r>
            <a:b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High Fragmentation</a:t>
            </a:r>
            <a:br>
              <a:rPr lang="en-US" sz="3400" dirty="0">
                <a:solidFill>
                  <a:schemeClr val="bg1"/>
                </a:solidFill>
              </a:rPr>
            </a:br>
            <a:r>
              <a:rPr lang="en-US" sz="3400" dirty="0">
                <a:solidFill>
                  <a:schemeClr val="bg1"/>
                </a:solidFill>
              </a:rPr>
              <a:t>   Oases performs best</a:t>
            </a:r>
            <a:endParaRPr lang="en-US" sz="3400" kern="1200" dirty="0">
              <a:solidFill>
                <a:schemeClr val="bg1"/>
              </a:solidFill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4A63D2F7-C04E-4988-819E-CC2D6EA49DA0}"/>
              </a:ext>
            </a:extLst>
          </p:cNvPr>
          <p:cNvGraphicFramePr>
            <a:graphicFrameLocks/>
          </p:cNvGraphicFramePr>
          <p:nvPr/>
        </p:nvGraphicFramePr>
        <p:xfrm>
          <a:off x="304799" y="2054947"/>
          <a:ext cx="11566188" cy="4776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B6AC15D9-5922-464E-9934-9F461E114D51}"/>
              </a:ext>
            </a:extLst>
          </p:cNvPr>
          <p:cNvSpPr/>
          <p:nvPr/>
        </p:nvSpPr>
        <p:spPr>
          <a:xfrm>
            <a:off x="321015" y="2359819"/>
            <a:ext cx="1167319" cy="311285"/>
          </a:xfrm>
          <a:prstGeom prst="rect">
            <a:avLst/>
          </a:prstGeom>
          <a:solidFill>
            <a:schemeClr val="accent5">
              <a:lumMod val="60000"/>
              <a:lumOff val="40000"/>
              <a:alpha val="36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4C8C4E-B0A1-4C7B-BD16-429B45009735}"/>
              </a:ext>
            </a:extLst>
          </p:cNvPr>
          <p:cNvSpPr/>
          <p:nvPr/>
        </p:nvSpPr>
        <p:spPr>
          <a:xfrm>
            <a:off x="325505" y="2956776"/>
            <a:ext cx="1167319" cy="311285"/>
          </a:xfrm>
          <a:prstGeom prst="rect">
            <a:avLst/>
          </a:prstGeom>
          <a:solidFill>
            <a:schemeClr val="accent6">
              <a:lumMod val="60000"/>
              <a:lumOff val="40000"/>
              <a:alpha val="36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652E78-1620-4E21-A956-2552C05FD09A}"/>
              </a:ext>
            </a:extLst>
          </p:cNvPr>
          <p:cNvSpPr/>
          <p:nvPr/>
        </p:nvSpPr>
        <p:spPr>
          <a:xfrm>
            <a:off x="321013" y="3578948"/>
            <a:ext cx="1167319" cy="311285"/>
          </a:xfrm>
          <a:prstGeom prst="rect">
            <a:avLst/>
          </a:prstGeom>
          <a:solidFill>
            <a:schemeClr val="accent2">
              <a:lumMod val="40000"/>
              <a:lumOff val="60000"/>
              <a:alpha val="36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D19445-DCA5-4923-B18E-A254448605B8}"/>
              </a:ext>
            </a:extLst>
          </p:cNvPr>
          <p:cNvSpPr/>
          <p:nvPr/>
        </p:nvSpPr>
        <p:spPr>
          <a:xfrm>
            <a:off x="321013" y="4186708"/>
            <a:ext cx="1167319" cy="311285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CD15FB-3135-45AC-8B96-AD513C4AE4F2}"/>
              </a:ext>
            </a:extLst>
          </p:cNvPr>
          <p:cNvSpPr/>
          <p:nvPr/>
        </p:nvSpPr>
        <p:spPr>
          <a:xfrm>
            <a:off x="321013" y="4794468"/>
            <a:ext cx="1167319" cy="311285"/>
          </a:xfrm>
          <a:prstGeom prst="rect">
            <a:avLst/>
          </a:prstGeom>
          <a:solidFill>
            <a:schemeClr val="accent3">
              <a:alpha val="36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63DEBD-8D02-47D2-9C8A-BD49C15F9B5A}"/>
              </a:ext>
            </a:extLst>
          </p:cNvPr>
          <p:cNvSpPr/>
          <p:nvPr/>
        </p:nvSpPr>
        <p:spPr>
          <a:xfrm>
            <a:off x="321013" y="5435559"/>
            <a:ext cx="1167319" cy="311285"/>
          </a:xfrm>
          <a:prstGeom prst="rect">
            <a:avLst/>
          </a:prstGeom>
          <a:solidFill>
            <a:srgbClr val="7030A0">
              <a:alpha val="36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C88913-8ACD-4115-9DA4-2CB0F8E65D30}"/>
              </a:ext>
            </a:extLst>
          </p:cNvPr>
          <p:cNvCxnSpPr/>
          <p:nvPr/>
        </p:nvCxnSpPr>
        <p:spPr>
          <a:xfrm>
            <a:off x="1488332" y="2184400"/>
            <a:ext cx="0" cy="37211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095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2C698-ECC4-47E1-AD38-610BC1751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8256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</a:t>
            </a: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BUSCO Mollusca (n =</a:t>
            </a:r>
            <a:r>
              <a:rPr lang="en-US" sz="4000" b="1" dirty="0">
                <a:solidFill>
                  <a:schemeClr val="bg1"/>
                </a:solidFill>
              </a:rPr>
              <a:t>5295</a:t>
            </a: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  <a:b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</a:t>
            </a:r>
            <a:r>
              <a:rPr lang="en-US" sz="3400" dirty="0">
                <a:solidFill>
                  <a:schemeClr val="bg1"/>
                </a:solidFill>
              </a:rPr>
              <a:t>Lots of missing orthologs</a:t>
            </a:r>
            <a:br>
              <a:rPr lang="en-US" sz="3400" dirty="0">
                <a:solidFill>
                  <a:schemeClr val="bg1"/>
                </a:solidFill>
              </a:rPr>
            </a:br>
            <a:r>
              <a:rPr lang="en-US" sz="3400" dirty="0">
                <a:solidFill>
                  <a:schemeClr val="bg1"/>
                </a:solidFill>
              </a:rPr>
              <a:t>   Transabyss performs best</a:t>
            </a:r>
            <a:endParaRPr lang="en-US" sz="3400" kern="1200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AC15D9-5922-464E-9934-9F461E114D51}"/>
              </a:ext>
            </a:extLst>
          </p:cNvPr>
          <p:cNvSpPr/>
          <p:nvPr/>
        </p:nvSpPr>
        <p:spPr>
          <a:xfrm>
            <a:off x="321015" y="2359819"/>
            <a:ext cx="1167319" cy="311285"/>
          </a:xfrm>
          <a:prstGeom prst="rect">
            <a:avLst/>
          </a:prstGeom>
          <a:solidFill>
            <a:schemeClr val="accent5">
              <a:lumMod val="60000"/>
              <a:lumOff val="40000"/>
              <a:alpha val="36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4C8C4E-B0A1-4C7B-BD16-429B45009735}"/>
              </a:ext>
            </a:extLst>
          </p:cNvPr>
          <p:cNvSpPr/>
          <p:nvPr/>
        </p:nvSpPr>
        <p:spPr>
          <a:xfrm>
            <a:off x="325505" y="2956776"/>
            <a:ext cx="1167319" cy="311285"/>
          </a:xfrm>
          <a:prstGeom prst="rect">
            <a:avLst/>
          </a:prstGeom>
          <a:solidFill>
            <a:schemeClr val="accent6">
              <a:lumMod val="60000"/>
              <a:lumOff val="40000"/>
              <a:alpha val="36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652E78-1620-4E21-A956-2552C05FD09A}"/>
              </a:ext>
            </a:extLst>
          </p:cNvPr>
          <p:cNvSpPr/>
          <p:nvPr/>
        </p:nvSpPr>
        <p:spPr>
          <a:xfrm>
            <a:off x="321013" y="3578948"/>
            <a:ext cx="1167319" cy="311285"/>
          </a:xfrm>
          <a:prstGeom prst="rect">
            <a:avLst/>
          </a:prstGeom>
          <a:solidFill>
            <a:schemeClr val="accent2">
              <a:lumMod val="40000"/>
              <a:lumOff val="60000"/>
              <a:alpha val="36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D19445-DCA5-4923-B18E-A254448605B8}"/>
              </a:ext>
            </a:extLst>
          </p:cNvPr>
          <p:cNvSpPr/>
          <p:nvPr/>
        </p:nvSpPr>
        <p:spPr>
          <a:xfrm>
            <a:off x="321013" y="4186708"/>
            <a:ext cx="1167319" cy="311285"/>
          </a:xfrm>
          <a:prstGeom prst="rect">
            <a:avLst/>
          </a:prstGeom>
          <a:solidFill>
            <a:schemeClr val="accent4">
              <a:alpha val="36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CD15FB-3135-45AC-8B96-AD513C4AE4F2}"/>
              </a:ext>
            </a:extLst>
          </p:cNvPr>
          <p:cNvSpPr/>
          <p:nvPr/>
        </p:nvSpPr>
        <p:spPr>
          <a:xfrm>
            <a:off x="321013" y="4794468"/>
            <a:ext cx="1167319" cy="311285"/>
          </a:xfrm>
          <a:prstGeom prst="rect">
            <a:avLst/>
          </a:prstGeom>
          <a:solidFill>
            <a:schemeClr val="accent3">
              <a:alpha val="36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63DEBD-8D02-47D2-9C8A-BD49C15F9B5A}"/>
              </a:ext>
            </a:extLst>
          </p:cNvPr>
          <p:cNvSpPr/>
          <p:nvPr/>
        </p:nvSpPr>
        <p:spPr>
          <a:xfrm>
            <a:off x="321013" y="5435559"/>
            <a:ext cx="1167319" cy="311285"/>
          </a:xfrm>
          <a:prstGeom prst="rect">
            <a:avLst/>
          </a:prstGeom>
          <a:solidFill>
            <a:srgbClr val="7030A0">
              <a:alpha val="36000"/>
            </a:srgbClr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29C8EA3F-35F7-4152-BD3D-689B10237D37}"/>
              </a:ext>
            </a:extLst>
          </p:cNvPr>
          <p:cNvGraphicFramePr>
            <a:graphicFrameLocks/>
          </p:cNvGraphicFramePr>
          <p:nvPr/>
        </p:nvGraphicFramePr>
        <p:xfrm>
          <a:off x="321012" y="2063532"/>
          <a:ext cx="11613895" cy="4720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3499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7385849-5C6C-4921-AE4D-78E3283D1C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037" y="0"/>
            <a:ext cx="11681926" cy="1511559"/>
          </a:xfrm>
        </p:spPr>
        <p:txBody>
          <a:bodyPr>
            <a:noAutofit/>
          </a:bodyPr>
          <a:lstStyle/>
          <a:p>
            <a:pPr algn="l"/>
            <a:r>
              <a:rPr lang="en-US" sz="4000" b="1" dirty="0">
                <a:solidFill>
                  <a:schemeClr val="bg1"/>
                </a:solidFill>
                <a:ea typeface="Cambria" panose="02040503050406030204" pitchFamily="18" charset="0"/>
              </a:rPr>
              <a:t>Bioinformatic Outcomes</a:t>
            </a:r>
            <a:br>
              <a:rPr lang="en-US" sz="4000" b="1" dirty="0">
                <a:solidFill>
                  <a:schemeClr val="bg1"/>
                </a:solidFill>
              </a:rPr>
            </a:br>
            <a:endParaRPr lang="en-US" sz="4000" b="1" dirty="0">
              <a:solidFill>
                <a:schemeClr val="bg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D05427-E620-4374-95CE-F61E1E0024E5}"/>
              </a:ext>
            </a:extLst>
          </p:cNvPr>
          <p:cNvCxnSpPr/>
          <p:nvPr/>
        </p:nvCxnSpPr>
        <p:spPr>
          <a:xfrm>
            <a:off x="380365" y="936978"/>
            <a:ext cx="113904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88A55E5-722C-45B7-A7B9-B09C16AF1468}"/>
              </a:ext>
            </a:extLst>
          </p:cNvPr>
          <p:cNvSpPr txBox="1"/>
          <p:nvPr/>
        </p:nvSpPr>
        <p:spPr>
          <a:xfrm>
            <a:off x="1157681" y="1511559"/>
            <a:ext cx="93911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can assemble de novo exome assemblies with existing programs but…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C4E92-3567-45ED-9617-DC9B14C0510D}"/>
              </a:ext>
            </a:extLst>
          </p:cNvPr>
          <p:cNvSpPr txBox="1"/>
          <p:nvPr/>
        </p:nvSpPr>
        <p:spPr>
          <a:xfrm>
            <a:off x="892736" y="4147138"/>
            <a:ext cx="99210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Species specific BUSCO results are</a:t>
            </a:r>
            <a:r>
              <a:rPr kumimoji="0" lang="en-US" sz="44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pushing us to develop a new assembly framework for exome reads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6315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33897-75CF-41C1-9AEE-5BDBE251F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Workflow Phase 3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A57C954-93DD-4117-8778-DC072048450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0273418"/>
              </p:ext>
            </p:extLst>
          </p:nvPr>
        </p:nvGraphicFramePr>
        <p:xfrm>
          <a:off x="2032000" y="113954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713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C287-4AEC-4137-9736-0051C547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Research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FBD7B-4806-40D3-B9FC-3EFE07A38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Oyster, Disease, Environment</a:t>
            </a:r>
          </a:p>
        </p:txBody>
      </p:sp>
      <p:pic>
        <p:nvPicPr>
          <p:cNvPr id="4" name="Google Shape;87;p16">
            <a:extLst>
              <a:ext uri="{FF2B5EF4-FFF2-40B4-BE49-F238E27FC236}">
                <a16:creationId xmlns:a16="http://schemas.microsoft.com/office/drawing/2014/main" id="{0121DCD3-E151-40E6-B096-47CC41C5DA1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911224" y="1825625"/>
            <a:ext cx="2549277" cy="2429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87;p16">
            <a:extLst>
              <a:ext uri="{FF2B5EF4-FFF2-40B4-BE49-F238E27FC236}">
                <a16:creationId xmlns:a16="http://schemas.microsoft.com/office/drawing/2014/main" id="{51371DF8-ACF1-4A00-8EE3-418425276B9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1019" y="737163"/>
            <a:ext cx="1260231" cy="108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87;p16">
            <a:extLst>
              <a:ext uri="{FF2B5EF4-FFF2-40B4-BE49-F238E27FC236}">
                <a16:creationId xmlns:a16="http://schemas.microsoft.com/office/drawing/2014/main" id="{B1155432-C19A-41F5-853F-3729F51CCFF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013308" y="4445332"/>
            <a:ext cx="1260231" cy="1088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7;p16">
            <a:extLst>
              <a:ext uri="{FF2B5EF4-FFF2-40B4-BE49-F238E27FC236}">
                <a16:creationId xmlns:a16="http://schemas.microsoft.com/office/drawing/2014/main" id="{2E8BD8D0-DDFC-48FC-91FF-92FFED1A396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3032" y="2197663"/>
            <a:ext cx="906179" cy="770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77;p16">
            <a:extLst>
              <a:ext uri="{FF2B5EF4-FFF2-40B4-BE49-F238E27FC236}">
                <a16:creationId xmlns:a16="http://schemas.microsoft.com/office/drawing/2014/main" id="{E318665C-151E-4DD8-9164-2901507C07C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0498172">
            <a:off x="4837691" y="3721147"/>
            <a:ext cx="2225683" cy="2295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79;p16">
            <a:extLst>
              <a:ext uri="{FF2B5EF4-FFF2-40B4-BE49-F238E27FC236}">
                <a16:creationId xmlns:a16="http://schemas.microsoft.com/office/drawing/2014/main" id="{D81DAD1A-F85B-418E-A7A4-5868A366FAA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7672" y="4876780"/>
            <a:ext cx="1260231" cy="9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0;p16">
            <a:extLst>
              <a:ext uri="{FF2B5EF4-FFF2-40B4-BE49-F238E27FC236}">
                <a16:creationId xmlns:a16="http://schemas.microsoft.com/office/drawing/2014/main" id="{50571977-D5E2-4EFA-A0B6-555F898E13D9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3646" y="4395111"/>
            <a:ext cx="787658" cy="856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85;p16">
            <a:extLst>
              <a:ext uri="{FF2B5EF4-FFF2-40B4-BE49-F238E27FC236}">
                <a16:creationId xmlns:a16="http://schemas.microsoft.com/office/drawing/2014/main" id="{FF8D1E94-5D95-4538-B255-3D77AA21A4C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45867" y="3822405"/>
            <a:ext cx="713351" cy="7449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86;p16">
            <a:extLst>
              <a:ext uri="{FF2B5EF4-FFF2-40B4-BE49-F238E27FC236}">
                <a16:creationId xmlns:a16="http://schemas.microsoft.com/office/drawing/2014/main" id="{E54BFED6-0D3F-473E-B233-272185055406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35467" y="4410569"/>
            <a:ext cx="787661" cy="822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81;p16">
            <a:extLst>
              <a:ext uri="{FF2B5EF4-FFF2-40B4-BE49-F238E27FC236}">
                <a16:creationId xmlns:a16="http://schemas.microsoft.com/office/drawing/2014/main" id="{6DC2B29E-7D7A-4518-94B8-6D667E232116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66786" y="3462881"/>
            <a:ext cx="1633725" cy="92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83;p16">
            <a:extLst>
              <a:ext uri="{FF2B5EF4-FFF2-40B4-BE49-F238E27FC236}">
                <a16:creationId xmlns:a16="http://schemas.microsoft.com/office/drawing/2014/main" id="{284B1C0A-83A1-4BE1-B351-0E9EDA14CEEA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29561" y="3588613"/>
            <a:ext cx="1187725" cy="669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93;p16">
            <a:extLst>
              <a:ext uri="{FF2B5EF4-FFF2-40B4-BE49-F238E27FC236}">
                <a16:creationId xmlns:a16="http://schemas.microsoft.com/office/drawing/2014/main" id="{B0127D6F-1848-49F3-8FBF-62564A8F5A0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674161" y="4410569"/>
            <a:ext cx="1633725" cy="921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940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>
          <a:blip r:embed="rId3">
            <a:alphaModFix amt="44000"/>
          </a:blip>
          <a:stretch>
            <a:fillRect/>
          </a:stretch>
        </p:blipFill>
        <p:spPr>
          <a:xfrm>
            <a:off x="1" y="1"/>
            <a:ext cx="12192001" cy="74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>
            <a:spLocks noGrp="1"/>
          </p:cNvSpPr>
          <p:nvPr>
            <p:ph type="body" idx="1"/>
          </p:nvPr>
        </p:nvSpPr>
        <p:spPr>
          <a:xfrm>
            <a:off x="1085400" y="1260000"/>
            <a:ext cx="10021200" cy="4338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>
                <a:solidFill>
                  <a:schemeClr val="dk1"/>
                </a:solidFill>
              </a:rPr>
              <a:t>What are the latent and carry over effects of disease and environmental stress on eastern oyster, </a:t>
            </a:r>
            <a:r>
              <a:rPr lang="en" i="1">
                <a:solidFill>
                  <a:schemeClr val="dk1"/>
                </a:solidFill>
              </a:rPr>
              <a:t>Crassostrea virginica</a:t>
            </a:r>
            <a:r>
              <a:rPr lang="en">
                <a:solidFill>
                  <a:schemeClr val="dk1"/>
                </a:solidFill>
              </a:rPr>
              <a:t>, larvae as they develop?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>
            <a:off x="1" y="1"/>
            <a:ext cx="12192001" cy="748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415600" y="244300"/>
            <a:ext cx="113608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Research Hypotheses</a:t>
            </a:r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415600" y="1151400"/>
            <a:ext cx="11360800" cy="4555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indent="-474121">
              <a:buClr>
                <a:srgbClr val="FFFFFF"/>
              </a:buClr>
              <a:buSzPts val="2000"/>
              <a:buAutoNum type="arabicPeriod"/>
            </a:pPr>
            <a:r>
              <a:rPr lang="en" sz="2667" dirty="0">
                <a:solidFill>
                  <a:srgbClr val="FFFFFF"/>
                </a:solidFill>
              </a:rPr>
              <a:t>Early environmental stress during larval development will shift gene expression of immunological and metabolic molecular networks</a:t>
            </a:r>
            <a:endParaRPr sz="2667" dirty="0">
              <a:solidFill>
                <a:srgbClr val="FFFFFF"/>
              </a:solidFill>
            </a:endParaRPr>
          </a:p>
          <a:p>
            <a:pPr indent="-474121">
              <a:spcBef>
                <a:spcPts val="2133"/>
              </a:spcBef>
              <a:buClr>
                <a:srgbClr val="FFFFFF"/>
              </a:buClr>
              <a:buSzPts val="2000"/>
              <a:buAutoNum type="arabicPeriod"/>
            </a:pPr>
            <a:r>
              <a:rPr lang="en" sz="2667" dirty="0">
                <a:solidFill>
                  <a:srgbClr val="FFFFFF"/>
                </a:solidFill>
              </a:rPr>
              <a:t>Early environmental stress during larval development will compromise immune response to OsHV-1</a:t>
            </a:r>
          </a:p>
          <a:p>
            <a:pPr indent="-474121">
              <a:spcBef>
                <a:spcPts val="2133"/>
              </a:spcBef>
              <a:buClr>
                <a:srgbClr val="FFFFFF"/>
              </a:buClr>
              <a:buSzPts val="2000"/>
              <a:buAutoNum type="arabicPeriod"/>
            </a:pPr>
            <a:r>
              <a:rPr lang="en" sz="2667" dirty="0">
                <a:solidFill>
                  <a:srgbClr val="FFFFFF"/>
                </a:solidFill>
              </a:rPr>
              <a:t>Multiple environmental stressors during larval development will most severely impact immune response to OsHV-1</a:t>
            </a:r>
          </a:p>
          <a:p>
            <a:pPr indent="-474121">
              <a:spcBef>
                <a:spcPts val="2133"/>
              </a:spcBef>
              <a:buClr>
                <a:srgbClr val="FFFFFF"/>
              </a:buClr>
              <a:buSzPts val="2000"/>
              <a:buAutoNum type="arabicPeriod"/>
            </a:pPr>
            <a:r>
              <a:rPr lang="en" sz="2667" dirty="0">
                <a:solidFill>
                  <a:srgbClr val="FFFFFF"/>
                </a:solidFill>
              </a:rPr>
              <a:t>OsHV-1 has the ability to restructure the genome through genome to genomnem interactions</a:t>
            </a:r>
          </a:p>
          <a:p>
            <a:pPr indent="-474121">
              <a:spcBef>
                <a:spcPts val="2133"/>
              </a:spcBef>
              <a:buClr>
                <a:srgbClr val="FFFFFF"/>
              </a:buClr>
              <a:buSzPts val="2000"/>
              <a:buAutoNum type="arabicPeriod"/>
            </a:pPr>
            <a:endParaRPr lang="en" sz="2667" dirty="0">
              <a:solidFill>
                <a:srgbClr val="FFFFFF"/>
              </a:solidFill>
            </a:endParaRPr>
          </a:p>
          <a:p>
            <a:pPr marL="745048" indent="-609585">
              <a:spcBef>
                <a:spcPts val="2133"/>
              </a:spcBef>
              <a:buClr>
                <a:srgbClr val="FFFFFF"/>
              </a:buClr>
              <a:buSzPts val="2000"/>
              <a:buFont typeface="+mj-lt"/>
              <a:buAutoNum type="arabicPeriod"/>
            </a:pPr>
            <a:endParaRPr sz="2667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F287-24C5-4F8F-8EC6-BF59A99C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Preliminary BLAST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F5C85447-801B-4F5C-B60D-2BF54BB3A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42" y="1690688"/>
            <a:ext cx="6676250" cy="396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125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AC287-4AEC-4137-9736-0051C547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Research Directions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FBD7B-4806-40D3-B9FC-3EFE07A380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Oyster, Disease, Environment</a:t>
            </a:r>
          </a:p>
          <a:p>
            <a:r>
              <a:rPr lang="en-US" dirty="0">
                <a:solidFill>
                  <a:schemeClr val="bg1"/>
                </a:solidFill>
              </a:rPr>
              <a:t>Non-model invertebrate exploration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Seascape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Phyloexomics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Applied Aquaculture</a:t>
            </a:r>
          </a:p>
        </p:txBody>
      </p:sp>
      <p:pic>
        <p:nvPicPr>
          <p:cNvPr id="1038" name="Picture 14" descr="Sea Cucumber 1 - Laguna Ocean Foundation">
            <a:extLst>
              <a:ext uri="{FF2B5EF4-FFF2-40B4-BE49-F238E27FC236}">
                <a16:creationId xmlns:a16="http://schemas.microsoft.com/office/drawing/2014/main" id="{013EC736-833C-418E-A4A9-E85ABB241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318" y="3892238"/>
            <a:ext cx="3024231" cy="201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NadilynBeato 9 3 Peacock-Mantis-Shrimp ... | Mantis shrimp, Shrimp art,  Underwater art">
            <a:extLst>
              <a:ext uri="{FF2B5EF4-FFF2-40B4-BE49-F238E27FC236}">
                <a16:creationId xmlns:a16="http://schemas.microsoft.com/office/drawing/2014/main" id="{A9C56D73-DE40-4E9C-B6D3-441634AF9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2373" y="1027906"/>
            <a:ext cx="2739602" cy="214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Green Sea Urchin transparent PNG - StickPNG">
            <a:extLst>
              <a:ext uri="{FF2B5EF4-FFF2-40B4-BE49-F238E27FC236}">
                <a16:creationId xmlns:a16="http://schemas.microsoft.com/office/drawing/2014/main" id="{99940C89-DF37-4DAF-BEB0-68DF2E597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057" y="3509424"/>
            <a:ext cx="2956235" cy="278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63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1A62D-BE0F-4E37-BCED-CA4ED1C87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719" y="150521"/>
            <a:ext cx="2343539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Degree Timeline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E62D83D-7659-4E92-9836-1F252AF00B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0011998"/>
              </p:ext>
            </p:extLst>
          </p:nvPr>
        </p:nvGraphicFramePr>
        <p:xfrm>
          <a:off x="3133012" y="299788"/>
          <a:ext cx="8128000" cy="6287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24E6DF4C-4A2B-4A54-8153-030B89AF32F1}"/>
              </a:ext>
            </a:extLst>
          </p:cNvPr>
          <p:cNvSpPr txBox="1"/>
          <p:nvPr/>
        </p:nvSpPr>
        <p:spPr>
          <a:xfrm>
            <a:off x="203719" y="1476084"/>
            <a:ext cx="2343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Expected degree date: Spring 2024</a:t>
            </a:r>
          </a:p>
        </p:txBody>
      </p:sp>
    </p:spTree>
    <p:extLst>
      <p:ext uri="{BB962C8B-B14F-4D97-AF65-F5344CB8AC3E}">
        <p14:creationId xmlns:p14="http://schemas.microsoft.com/office/powerpoint/2010/main" val="3575914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ack 3D wave patterns">
            <a:extLst>
              <a:ext uri="{FF2B5EF4-FFF2-40B4-BE49-F238E27FC236}">
                <a16:creationId xmlns:a16="http://schemas.microsoft.com/office/drawing/2014/main" id="{EB30D989-BCBE-4F89-9AF7-BF9FA0912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07EAA8-4D5F-4946-B872-1608B9FEA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8360" y="366966"/>
            <a:ext cx="4815280" cy="1025606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Who are we?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F569BB-22AD-4440-8B41-FF0A0E9A5500}"/>
              </a:ext>
            </a:extLst>
          </p:cNvPr>
          <p:cNvSpPr txBox="1"/>
          <p:nvPr/>
        </p:nvSpPr>
        <p:spPr>
          <a:xfrm>
            <a:off x="534955" y="4924598"/>
            <a:ext cx="1097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 dirty="0">
                <a:solidFill>
                  <a:schemeClr val="bg1"/>
                </a:solidFill>
                <a:effectLst/>
                <a:cs typeface="Rubik" panose="02000604000000020004" pitchFamily="2" charset="-79"/>
              </a:rPr>
              <a:t>Why do you do the work that you do?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8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F287-24C5-4F8F-8EC6-BF59A99C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Closing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F6D10-13A7-4885-BB7F-9E3544803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did I do well?</a:t>
            </a:r>
          </a:p>
          <a:p>
            <a:r>
              <a:rPr lang="en-US" dirty="0">
                <a:solidFill>
                  <a:schemeClr val="bg1"/>
                </a:solidFill>
              </a:rPr>
              <a:t>What can I do better?</a:t>
            </a:r>
          </a:p>
          <a:p>
            <a:r>
              <a:rPr lang="en-US" dirty="0">
                <a:solidFill>
                  <a:schemeClr val="bg1"/>
                </a:solidFill>
              </a:rPr>
              <a:t>What can I change?</a:t>
            </a:r>
          </a:p>
        </p:txBody>
      </p:sp>
    </p:spTree>
    <p:extLst>
      <p:ext uri="{BB962C8B-B14F-4D97-AF65-F5344CB8AC3E}">
        <p14:creationId xmlns:p14="http://schemas.microsoft.com/office/powerpoint/2010/main" val="12828444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F287-24C5-4F8F-8EC6-BF59A99C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Establishing Norms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F6D10-13A7-4885-BB7F-9E3544803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I am not here to be right, I am here to get it right</a:t>
            </a:r>
          </a:p>
          <a:p>
            <a:r>
              <a:rPr lang="en-US" dirty="0">
                <a:solidFill>
                  <a:schemeClr val="bg1"/>
                </a:solidFill>
              </a:rPr>
              <a:t>Sense of belonging</a:t>
            </a:r>
          </a:p>
          <a:p>
            <a:r>
              <a:rPr lang="en-US" dirty="0">
                <a:solidFill>
                  <a:schemeClr val="bg1"/>
                </a:solidFill>
              </a:rPr>
              <a:t>Open communication is key</a:t>
            </a:r>
          </a:p>
          <a:p>
            <a:r>
              <a:rPr lang="en-US" dirty="0">
                <a:solidFill>
                  <a:schemeClr val="bg1"/>
                </a:solidFill>
              </a:rPr>
              <a:t>Support, challenge, counter</a:t>
            </a:r>
          </a:p>
          <a:p>
            <a:r>
              <a:rPr lang="en-US" dirty="0">
                <a:solidFill>
                  <a:schemeClr val="bg1"/>
                </a:solidFill>
              </a:rPr>
              <a:t>Leaving room for constructive silence</a:t>
            </a:r>
          </a:p>
          <a:p>
            <a:r>
              <a:rPr lang="en-US" dirty="0">
                <a:solidFill>
                  <a:schemeClr val="bg1"/>
                </a:solidFill>
              </a:rPr>
              <a:t>Listen to understand, speak with authenticity </a:t>
            </a:r>
          </a:p>
          <a:p>
            <a:r>
              <a:rPr lang="en-US" dirty="0">
                <a:solidFill>
                  <a:schemeClr val="bg1"/>
                </a:solidFill>
              </a:rPr>
              <a:t>Celebrate accomplishments</a:t>
            </a:r>
          </a:p>
          <a:p>
            <a:r>
              <a:rPr lang="en-US" dirty="0">
                <a:solidFill>
                  <a:schemeClr val="bg1"/>
                </a:solidFill>
              </a:rPr>
              <a:t>Maintain confidentiality</a:t>
            </a:r>
          </a:p>
          <a:p>
            <a:r>
              <a:rPr lang="en-US" dirty="0">
                <a:solidFill>
                  <a:schemeClr val="bg1"/>
                </a:solidFill>
              </a:rPr>
              <a:t>End on time</a:t>
            </a:r>
          </a:p>
        </p:txBody>
      </p:sp>
    </p:spTree>
    <p:extLst>
      <p:ext uri="{BB962C8B-B14F-4D97-AF65-F5344CB8AC3E}">
        <p14:creationId xmlns:p14="http://schemas.microsoft.com/office/powerpoint/2010/main" val="220205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DF287-24C5-4F8F-8EC6-BF59A99CC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Establishing Norms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FF6D10-13A7-4885-BB7F-9E3544803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Thinking of other committees, you have been on, what are other good norms to establish early on?</a:t>
            </a:r>
          </a:p>
        </p:txBody>
      </p:sp>
    </p:spTree>
    <p:extLst>
      <p:ext uri="{BB962C8B-B14F-4D97-AF65-F5344CB8AC3E}">
        <p14:creationId xmlns:p14="http://schemas.microsoft.com/office/powerpoint/2010/main" val="11441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nature, shore, rock&#10;&#10;Description automatically generated">
            <a:extLst>
              <a:ext uri="{FF2B5EF4-FFF2-40B4-BE49-F238E27FC236}">
                <a16:creationId xmlns:a16="http://schemas.microsoft.com/office/drawing/2014/main" id="{D6E48360-5C02-472F-9B36-A6DCED0C43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7" r="2300" b="-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15332E-79A1-4FD3-AACF-514BE74DF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" y="0"/>
            <a:ext cx="3835447" cy="97257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This I believe</a:t>
            </a:r>
          </a:p>
        </p:txBody>
      </p:sp>
    </p:spTree>
    <p:extLst>
      <p:ext uri="{BB962C8B-B14F-4D97-AF65-F5344CB8AC3E}">
        <p14:creationId xmlns:p14="http://schemas.microsoft.com/office/powerpoint/2010/main" val="3112626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1EAB-6A1C-44BA-8E0E-FB06FAEB7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2772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Involvements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0154712-0D6A-4E90-80A2-6364967DC2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0309872"/>
              </p:ext>
            </p:extLst>
          </p:nvPr>
        </p:nvGraphicFramePr>
        <p:xfrm>
          <a:off x="2032000" y="837112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43091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5B98-A59A-41EF-9545-A7D585E94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Research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07866-B9D0-4136-91D1-7D447513CD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EAGER Project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EecSeq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Project Objectives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Outcomes</a:t>
            </a:r>
          </a:p>
          <a:p>
            <a:r>
              <a:rPr lang="en-US" dirty="0">
                <a:solidFill>
                  <a:schemeClr val="bg1"/>
                </a:solidFill>
              </a:rPr>
              <a:t>Research directions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Disease and environment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Multi-species study</a:t>
            </a:r>
          </a:p>
        </p:txBody>
      </p:sp>
      <p:pic>
        <p:nvPicPr>
          <p:cNvPr id="4" name="Picture 6" descr="Image result for Oyster">
            <a:extLst>
              <a:ext uri="{FF2B5EF4-FFF2-40B4-BE49-F238E27FC236}">
                <a16:creationId xmlns:a16="http://schemas.microsoft.com/office/drawing/2014/main" id="{618649C8-2864-4A63-89F0-A98367D3A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787" y="2590330"/>
            <a:ext cx="2630937" cy="1677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Dna">
            <a:extLst>
              <a:ext uri="{FF2B5EF4-FFF2-40B4-BE49-F238E27FC236}">
                <a16:creationId xmlns:a16="http://schemas.microsoft.com/office/drawing/2014/main" id="{5E23AE72-F388-49B5-BC05-4672D18B12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856" y="1430272"/>
            <a:ext cx="3980798" cy="399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8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rine Evo Eco Lab (@MarineEvoEcoLab) | Twitter">
            <a:extLst>
              <a:ext uri="{FF2B5EF4-FFF2-40B4-BE49-F238E27FC236}">
                <a16:creationId xmlns:a16="http://schemas.microsoft.com/office/drawing/2014/main" id="{255A7098-8970-4AEA-BCD5-92B0AFDDAD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356" r="-155" b="-728"/>
          <a:stretch/>
        </p:blipFill>
        <p:spPr bwMode="auto">
          <a:xfrm>
            <a:off x="4439776" y="94658"/>
            <a:ext cx="6607452" cy="6668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33923C-CB19-4D4C-8E8F-CBCAE2012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4678326" cy="1871330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EAGER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EecSeq Project</a:t>
            </a:r>
          </a:p>
        </p:txBody>
      </p:sp>
    </p:spTree>
    <p:extLst>
      <p:ext uri="{BB962C8B-B14F-4D97-AF65-F5344CB8AC3E}">
        <p14:creationId xmlns:p14="http://schemas.microsoft.com/office/powerpoint/2010/main" val="1641232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4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1070</Words>
  <Application>Microsoft Office PowerPoint</Application>
  <PresentationFormat>Widescreen</PresentationFormat>
  <Paragraphs>181</Paragraphs>
  <Slides>30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Cambria</vt:lpstr>
      <vt:lpstr>Office Theme</vt:lpstr>
      <vt:lpstr>1_Office Theme</vt:lpstr>
      <vt:lpstr>2_Office Theme</vt:lpstr>
      <vt:lpstr>Simple Dark</vt:lpstr>
      <vt:lpstr>Teamwork makes the dreamwork (PhD version)</vt:lpstr>
      <vt:lpstr>Agenda</vt:lpstr>
      <vt:lpstr>Who are we?</vt:lpstr>
      <vt:lpstr>Establishing Norms</vt:lpstr>
      <vt:lpstr>Establishing Norms</vt:lpstr>
      <vt:lpstr>This I believe</vt:lpstr>
      <vt:lpstr>Involvements</vt:lpstr>
      <vt:lpstr>Research Outline</vt:lpstr>
      <vt:lpstr>EAGER EecSeq Project</vt:lpstr>
      <vt:lpstr>Exome Capture Sequencing (EecSeq) </vt:lpstr>
      <vt:lpstr>Exome Capture Sequencing (EecSeq) </vt:lpstr>
      <vt:lpstr>EecSeq: What I have &amp; What I want </vt:lpstr>
      <vt:lpstr>EecSeq: What I have &amp; What I want </vt:lpstr>
      <vt:lpstr>EAGER Project Objectives</vt:lpstr>
      <vt:lpstr>PowerPoint Presentation</vt:lpstr>
      <vt:lpstr>Workflow Phase 1: Molecular Optimization</vt:lpstr>
      <vt:lpstr>Workflow Phase 2</vt:lpstr>
      <vt:lpstr>Problem </vt:lpstr>
      <vt:lpstr>Exome Assembly Workflow   Testing 5 de novo transcriptome assembly programs to generate exome assemblies </vt:lpstr>
      <vt:lpstr>   BUSCO Eukaryota (n =303)    High Fragmentation    Oases performs best</vt:lpstr>
      <vt:lpstr>   BUSCO Mollusca (n =5295)    Lots of missing orthologs    Transabyss performs best</vt:lpstr>
      <vt:lpstr>Bioinformatic Outcomes </vt:lpstr>
      <vt:lpstr>Workflow Phase 3</vt:lpstr>
      <vt:lpstr>Research Directions</vt:lpstr>
      <vt:lpstr>PowerPoint Presentation</vt:lpstr>
      <vt:lpstr>Research Hypotheses</vt:lpstr>
      <vt:lpstr>Preliminary BLAST</vt:lpstr>
      <vt:lpstr>Research Directions</vt:lpstr>
      <vt:lpstr>Degree Timeline</vt:lpstr>
      <vt:lpstr>Closing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Teamwork makes the dreamwork (PhD version)</dc:title>
  <dc:creator>Jacob Green</dc:creator>
  <cp:lastModifiedBy>Jacob Green</cp:lastModifiedBy>
  <cp:revision>23</cp:revision>
  <dcterms:created xsi:type="dcterms:W3CDTF">2021-04-06T16:58:33Z</dcterms:created>
  <dcterms:modified xsi:type="dcterms:W3CDTF">2021-04-07T15:36:30Z</dcterms:modified>
</cp:coreProperties>
</file>